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2" r:id="rId2"/>
    <p:sldId id="263" r:id="rId3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79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AN ALBERTO GARCIA SEPULVEDA" userId="0da82484-374f-4889-8938-74e73fa0412a" providerId="ADAL" clId="{4EB75D79-816C-46D7-B07F-745AF8B3074B}"/>
    <pc:docChg chg="undo custSel addSld delSld modSld modNotesMaster">
      <pc:chgData name="CHRISTIAN ALBERTO GARCIA SEPULVEDA" userId="0da82484-374f-4889-8938-74e73fa0412a" providerId="ADAL" clId="{4EB75D79-816C-46D7-B07F-745AF8B3074B}" dt="2026-04-27T16:46:27.059" v="900" actId="1076"/>
      <pc:docMkLst>
        <pc:docMk/>
      </pc:docMkLst>
      <pc:sldChg chg="modSp add del mod">
        <pc:chgData name="CHRISTIAN ALBERTO GARCIA SEPULVEDA" userId="0da82484-374f-4889-8938-74e73fa0412a" providerId="ADAL" clId="{4EB75D79-816C-46D7-B07F-745AF8B3074B}" dt="2026-04-27T16:38:10.680" v="393" actId="47"/>
        <pc:sldMkLst>
          <pc:docMk/>
          <pc:sldMk cId="3673483769" sldId="261"/>
        </pc:sldMkLst>
      </pc:sldChg>
      <pc:sldChg chg="addSp delSp modSp add mod">
        <pc:chgData name="CHRISTIAN ALBERTO GARCIA SEPULVEDA" userId="0da82484-374f-4889-8938-74e73fa0412a" providerId="ADAL" clId="{4EB75D79-816C-46D7-B07F-745AF8B3074B}" dt="2026-04-27T16:46:27.059" v="900" actId="1076"/>
        <pc:sldMkLst>
          <pc:docMk/>
          <pc:sldMk cId="3123469888" sldId="263"/>
        </pc:sldMkLst>
        <pc:spChg chg="add mod">
          <ac:chgData name="CHRISTIAN ALBERTO GARCIA SEPULVEDA" userId="0da82484-374f-4889-8938-74e73fa0412a" providerId="ADAL" clId="{4EB75D79-816C-46D7-B07F-745AF8B3074B}" dt="2026-04-27T16:46:27.059" v="900" actId="1076"/>
          <ac:spMkLst>
            <pc:docMk/>
            <pc:sldMk cId="3123469888" sldId="263"/>
            <ac:spMk id="2" creationId="{E2BA9DEC-26A4-E146-4772-D2AA3E801FEE}"/>
          </ac:spMkLst>
        </pc:spChg>
        <pc:spChg chg="add mod">
          <ac:chgData name="CHRISTIAN ALBERTO GARCIA SEPULVEDA" userId="0da82484-374f-4889-8938-74e73fa0412a" providerId="ADAL" clId="{4EB75D79-816C-46D7-B07F-745AF8B3074B}" dt="2026-04-27T16:46:25.177" v="899" actId="1076"/>
          <ac:spMkLst>
            <pc:docMk/>
            <pc:sldMk cId="3123469888" sldId="263"/>
            <ac:spMk id="4" creationId="{960AE53F-949A-6921-6A89-8C8FB0EED61F}"/>
          </ac:spMkLst>
        </pc:spChg>
        <pc:spChg chg="del">
          <ac:chgData name="CHRISTIAN ALBERTO GARCIA SEPULVEDA" userId="0da82484-374f-4889-8938-74e73fa0412a" providerId="ADAL" clId="{4EB75D79-816C-46D7-B07F-745AF8B3074B}" dt="2026-04-27T16:38:19.216" v="395" actId="478"/>
          <ac:spMkLst>
            <pc:docMk/>
            <pc:sldMk cId="3123469888" sldId="263"/>
            <ac:spMk id="10" creationId="{13F991E8-062C-D4DF-69AD-08A31B9FE0F8}"/>
          </ac:spMkLst>
        </pc:spChg>
        <pc:spChg chg="del">
          <ac:chgData name="CHRISTIAN ALBERTO GARCIA SEPULVEDA" userId="0da82484-374f-4889-8938-74e73fa0412a" providerId="ADAL" clId="{4EB75D79-816C-46D7-B07F-745AF8B3074B}" dt="2026-04-27T16:38:19.216" v="395" actId="478"/>
          <ac:spMkLst>
            <pc:docMk/>
            <pc:sldMk cId="3123469888" sldId="263"/>
            <ac:spMk id="11" creationId="{21B1420C-4293-C659-D198-C7FBC7379D55}"/>
          </ac:spMkLst>
        </pc:spChg>
        <pc:spChg chg="del">
          <ac:chgData name="CHRISTIAN ALBERTO GARCIA SEPULVEDA" userId="0da82484-374f-4889-8938-74e73fa0412a" providerId="ADAL" clId="{4EB75D79-816C-46D7-B07F-745AF8B3074B}" dt="2026-04-27T16:38:19.216" v="395" actId="478"/>
          <ac:spMkLst>
            <pc:docMk/>
            <pc:sldMk cId="3123469888" sldId="263"/>
            <ac:spMk id="12" creationId="{FB870708-BBD7-9451-EF78-46496899488B}"/>
          </ac:spMkLst>
        </pc:spChg>
        <pc:spChg chg="del">
          <ac:chgData name="CHRISTIAN ALBERTO GARCIA SEPULVEDA" userId="0da82484-374f-4889-8938-74e73fa0412a" providerId="ADAL" clId="{4EB75D79-816C-46D7-B07F-745AF8B3074B}" dt="2026-04-27T16:38:19.216" v="395" actId="478"/>
          <ac:spMkLst>
            <pc:docMk/>
            <pc:sldMk cId="3123469888" sldId="263"/>
            <ac:spMk id="51" creationId="{8EA82EAE-7599-B59A-5D2E-EBF006439DA3}"/>
          </ac:spMkLst>
        </pc:spChg>
        <pc:spChg chg="del">
          <ac:chgData name="CHRISTIAN ALBERTO GARCIA SEPULVEDA" userId="0da82484-374f-4889-8938-74e73fa0412a" providerId="ADAL" clId="{4EB75D79-816C-46D7-B07F-745AF8B3074B}" dt="2026-04-27T16:38:19.216" v="395" actId="478"/>
          <ac:spMkLst>
            <pc:docMk/>
            <pc:sldMk cId="3123469888" sldId="263"/>
            <ac:spMk id="53" creationId="{E15AFE8F-C0FB-F440-9E06-C83812B6F043}"/>
          </ac:spMkLst>
        </pc:spChg>
        <pc:spChg chg="del">
          <ac:chgData name="CHRISTIAN ALBERTO GARCIA SEPULVEDA" userId="0da82484-374f-4889-8938-74e73fa0412a" providerId="ADAL" clId="{4EB75D79-816C-46D7-B07F-745AF8B3074B}" dt="2026-04-27T16:38:19.216" v="395" actId="478"/>
          <ac:spMkLst>
            <pc:docMk/>
            <pc:sldMk cId="3123469888" sldId="263"/>
            <ac:spMk id="121" creationId="{1F26D52F-180B-B5A5-3755-D47DEA6E075B}"/>
          </ac:spMkLst>
        </pc:spChg>
        <pc:graphicFrameChg chg="del">
          <ac:chgData name="CHRISTIAN ALBERTO GARCIA SEPULVEDA" userId="0da82484-374f-4889-8938-74e73fa0412a" providerId="ADAL" clId="{4EB75D79-816C-46D7-B07F-745AF8B3074B}" dt="2026-04-27T16:38:19.216" v="395" actId="478"/>
          <ac:graphicFrameMkLst>
            <pc:docMk/>
            <pc:sldMk cId="3123469888" sldId="263"/>
            <ac:graphicFrameMk id="37" creationId="{8CCC5795-0A13-9713-5BD2-14DCB4982B03}"/>
          </ac:graphicFrameMkLst>
        </pc:graphicFrameChg>
        <pc:graphicFrameChg chg="del">
          <ac:chgData name="CHRISTIAN ALBERTO GARCIA SEPULVEDA" userId="0da82484-374f-4889-8938-74e73fa0412a" providerId="ADAL" clId="{4EB75D79-816C-46D7-B07F-745AF8B3074B}" dt="2026-04-27T16:38:19.216" v="395" actId="478"/>
          <ac:graphicFrameMkLst>
            <pc:docMk/>
            <pc:sldMk cId="3123469888" sldId="263"/>
            <ac:graphicFrameMk id="61" creationId="{C960C67F-95BD-1184-9919-7860123D5692}"/>
          </ac:graphicFrameMkLst>
        </pc:graphicFrameChg>
        <pc:picChg chg="del">
          <ac:chgData name="CHRISTIAN ALBERTO GARCIA SEPULVEDA" userId="0da82484-374f-4889-8938-74e73fa0412a" providerId="ADAL" clId="{4EB75D79-816C-46D7-B07F-745AF8B3074B}" dt="2026-04-27T16:38:19.216" v="395" actId="478"/>
          <ac:picMkLst>
            <pc:docMk/>
            <pc:sldMk cId="3123469888" sldId="263"/>
            <ac:picMk id="13" creationId="{D313225E-D1BF-CFD1-F446-C84EB245B71F}"/>
          </ac:picMkLst>
        </pc:picChg>
        <pc:picChg chg="del">
          <ac:chgData name="CHRISTIAN ALBERTO GARCIA SEPULVEDA" userId="0da82484-374f-4889-8938-74e73fa0412a" providerId="ADAL" clId="{4EB75D79-816C-46D7-B07F-745AF8B3074B}" dt="2026-04-27T16:38:19.216" v="395" actId="478"/>
          <ac:picMkLst>
            <pc:docMk/>
            <pc:sldMk cId="3123469888" sldId="263"/>
            <ac:picMk id="14" creationId="{F45ABA3B-74A4-18CB-9FEF-18F914C9C31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5"/>
            <a:ext cx="3038551" cy="46608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209" y="5"/>
            <a:ext cx="3038551" cy="46608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D3E6A5A1-384D-4FA6-AFC4-813EC0278C49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25688" y="1162050"/>
            <a:ext cx="2359025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213" y="4473797"/>
            <a:ext cx="5607991" cy="3660375"/>
          </a:xfrm>
          <a:prstGeom prst="rect">
            <a:avLst/>
          </a:prstGeom>
        </p:spPr>
        <p:txBody>
          <a:bodyPr vert="horz" lIns="91422" tIns="45711" rIns="91422" bIns="457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7" y="8830319"/>
            <a:ext cx="3038551" cy="466082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209" y="8830319"/>
            <a:ext cx="3038551" cy="466082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DA952E54-74F6-41F5-9C65-3FE09ADC4A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643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1E974-3007-5DFB-F77F-5E1EF680D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C48C1C-E26D-AA95-7404-0FFD1CEE360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BFDE09-B04A-F5A8-BB2A-FEDD3E4AD4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42E96-6E09-22D2-C25A-3F90392961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952E54-74F6-41F5-9C65-3FE09ADC4A5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644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2474B-E68C-407F-3F35-8B8BF9E7D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38B1C6-3B0B-C5CE-80F2-32DAA4B1F2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8D2648-A4FD-4622-D2C2-354717FDF9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1B6238-9AA2-F045-A976-D360B26AE3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952E54-74F6-41F5-9C65-3FE09ADC4A5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597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106B-ACAE-4DF2-A96A-A97E3B9056BC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F69A-C8C5-4B4A-A0EC-19EE453710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7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106B-ACAE-4DF2-A96A-A97E3B9056BC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F69A-C8C5-4B4A-A0EC-19EE453710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967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106B-ACAE-4DF2-A96A-A97E3B9056BC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F69A-C8C5-4B4A-A0EC-19EE453710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611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106B-ACAE-4DF2-A96A-A97E3B9056BC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F69A-C8C5-4B4A-A0EC-19EE453710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4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106B-ACAE-4DF2-A96A-A97E3B9056BC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F69A-C8C5-4B4A-A0EC-19EE453710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433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106B-ACAE-4DF2-A96A-A97E3B9056BC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F69A-C8C5-4B4A-A0EC-19EE453710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401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106B-ACAE-4DF2-A96A-A97E3B9056BC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F69A-C8C5-4B4A-A0EC-19EE453710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686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106B-ACAE-4DF2-A96A-A97E3B9056BC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F69A-C8C5-4B4A-A0EC-19EE453710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69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106B-ACAE-4DF2-A96A-A97E3B9056BC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F69A-C8C5-4B4A-A0EC-19EE453710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98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106B-ACAE-4DF2-A96A-A97E3B9056BC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F69A-C8C5-4B4A-A0EC-19EE453710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529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106B-ACAE-4DF2-A96A-A97E3B9056BC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CF69A-C8C5-4B4A-A0EC-19EE453710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01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0106B-ACAE-4DF2-A96A-A97E3B9056BC}" type="datetimeFigureOut">
              <a:rPr lang="en-GB" smtClean="0"/>
              <a:t>27/04/2026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CF69A-C8C5-4B4A-A0EC-19EE453710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519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EB170-199D-8392-7BC7-FD95A8F3F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7A971E30-27B5-7786-C83F-32B0199060EF}"/>
              </a:ext>
            </a:extLst>
          </p:cNvPr>
          <p:cNvSpPr txBox="1"/>
          <p:nvPr/>
        </p:nvSpPr>
        <p:spPr>
          <a:xfrm>
            <a:off x="807873" y="398540"/>
            <a:ext cx="380424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Laboratorio de Genómica Viral y Humana BSL-3, Facultad de Medicina UASLP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19F05B-27CD-164C-4155-5BA16511B963}"/>
              </a:ext>
            </a:extLst>
          </p:cNvPr>
          <p:cNvSpPr txBox="1"/>
          <p:nvPr/>
        </p:nvSpPr>
        <p:spPr>
          <a:xfrm>
            <a:off x="807873" y="-31228"/>
            <a:ext cx="52213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Lab staff health status self-report</a:t>
            </a:r>
            <a:b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Auto-reporte de estado de salud de personal de laboratorio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B73FFB7-3E8F-A577-1493-4D2AB02764BF}"/>
              </a:ext>
            </a:extLst>
          </p:cNvPr>
          <p:cNvSpPr txBox="1"/>
          <p:nvPr/>
        </p:nvSpPr>
        <p:spPr>
          <a:xfrm>
            <a:off x="801777" y="539751"/>
            <a:ext cx="25907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Last updated / Última actualización: May 22, 2025 v7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56ED7D8-FC31-3FA4-6A34-4A09771B86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2157" y="50808"/>
            <a:ext cx="999803" cy="202958"/>
          </a:xfrm>
          <a:prstGeom prst="rect">
            <a:avLst/>
          </a:prstGeom>
        </p:spPr>
      </p:pic>
      <p:pic>
        <p:nvPicPr>
          <p:cNvPr id="14" name="Picture 13" descr="A close-up of a logo&#10;&#10;Description automatically generated">
            <a:extLst>
              <a:ext uri="{FF2B5EF4-FFF2-40B4-BE49-F238E27FC236}">
                <a16:creationId xmlns:a16="http://schemas.microsoft.com/office/drawing/2014/main" id="{F1C3E60E-3A40-CB27-E838-F8A271580A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6" y="50808"/>
            <a:ext cx="809479" cy="451070"/>
          </a:xfrm>
          <a:prstGeom prst="rect">
            <a:avLst/>
          </a:prstGeom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D1B8EF83-2500-E80A-EB0B-03D26407F2C7}"/>
              </a:ext>
            </a:extLst>
          </p:cNvPr>
          <p:cNvSpPr/>
          <p:nvPr/>
        </p:nvSpPr>
        <p:spPr>
          <a:xfrm>
            <a:off x="5081035" y="790906"/>
            <a:ext cx="704753" cy="2243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76EDBBF8-3460-01C8-436D-BC784A9BB9C8}"/>
              </a:ext>
            </a:extLst>
          </p:cNvPr>
          <p:cNvSpPr/>
          <p:nvPr/>
        </p:nvSpPr>
        <p:spPr>
          <a:xfrm>
            <a:off x="5824811" y="790906"/>
            <a:ext cx="999803" cy="2243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</a:t>
            </a:r>
          </a:p>
        </p:txBody>
      </p:sp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E2A5E2B4-F3F6-EE75-833F-C841A813EA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132312"/>
              </p:ext>
            </p:extLst>
          </p:nvPr>
        </p:nvGraphicFramePr>
        <p:xfrm>
          <a:off x="351294" y="2964454"/>
          <a:ext cx="6433211" cy="5756995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695425">
                  <a:extLst>
                    <a:ext uri="{9D8B030D-6E8A-4147-A177-3AD203B41FA5}">
                      <a16:colId xmlns:a16="http://schemas.microsoft.com/office/drawing/2014/main" val="2412763196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2449167231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4043436247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2264582040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2723520725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3312529057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1269092555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1818059399"/>
                    </a:ext>
                  </a:extLst>
                </a:gridCol>
                <a:gridCol w="102754">
                  <a:extLst>
                    <a:ext uri="{9D8B030D-6E8A-4147-A177-3AD203B41FA5}">
                      <a16:colId xmlns:a16="http://schemas.microsoft.com/office/drawing/2014/main" val="697943214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551778677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948870041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1200742347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3956100419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3391619808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3646039726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525772047"/>
                    </a:ext>
                  </a:extLst>
                </a:gridCol>
                <a:gridCol w="102754">
                  <a:extLst>
                    <a:ext uri="{9D8B030D-6E8A-4147-A177-3AD203B41FA5}">
                      <a16:colId xmlns:a16="http://schemas.microsoft.com/office/drawing/2014/main" val="418457792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2033552872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1688751659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1094104252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1085721081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1507494068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1548792398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4092384279"/>
                    </a:ext>
                  </a:extLst>
                </a:gridCol>
                <a:gridCol w="102754">
                  <a:extLst>
                    <a:ext uri="{9D8B030D-6E8A-4147-A177-3AD203B41FA5}">
                      <a16:colId xmlns:a16="http://schemas.microsoft.com/office/drawing/2014/main" val="773880391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1093218728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1709512932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3246345525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2894306735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1760355908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3734896392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2014625218"/>
                    </a:ext>
                  </a:extLst>
                </a:gridCol>
                <a:gridCol w="102754">
                  <a:extLst>
                    <a:ext uri="{9D8B030D-6E8A-4147-A177-3AD203B41FA5}">
                      <a16:colId xmlns:a16="http://schemas.microsoft.com/office/drawing/2014/main" val="1754647417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3819590640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2623971046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3730597963"/>
                    </a:ext>
                  </a:extLst>
                </a:gridCol>
                <a:gridCol w="102754">
                  <a:extLst>
                    <a:ext uri="{9D8B030D-6E8A-4147-A177-3AD203B41FA5}">
                      <a16:colId xmlns:a16="http://schemas.microsoft.com/office/drawing/2014/main" val="3234994174"/>
                    </a:ext>
                  </a:extLst>
                </a:gridCol>
                <a:gridCol w="144490">
                  <a:extLst>
                    <a:ext uri="{9D8B030D-6E8A-4147-A177-3AD203B41FA5}">
                      <a16:colId xmlns:a16="http://schemas.microsoft.com/office/drawing/2014/main" val="1839914536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2620217958"/>
                    </a:ext>
                  </a:extLst>
                </a:gridCol>
                <a:gridCol w="123622">
                  <a:extLst>
                    <a:ext uri="{9D8B030D-6E8A-4147-A177-3AD203B41FA5}">
                      <a16:colId xmlns:a16="http://schemas.microsoft.com/office/drawing/2014/main" val="3292334408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700" b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700" b="0" dirty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700" b="0" dirty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15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16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17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18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700" b="0" dirty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22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23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27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28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700" b="0" dirty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29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30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700" b="0" dirty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31</a:t>
                      </a: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700" b="0" dirty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700" b="0" dirty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700" b="0" dirty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700" b="0" dirty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87276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800" b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800" b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800" b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800" b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200" b="0">
                        <a:effectLst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M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T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GB" sz="800" b="0">
                          <a:effectLst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S</a:t>
                      </a:r>
                    </a:p>
                  </a:txBody>
                  <a:tcPr marL="38677" marR="38677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1676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416293"/>
                  </a:ext>
                </a:extLst>
              </a:tr>
              <a:tr h="149692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Christian García-Sepúlveda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03434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587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Sandra Guerra-Palomares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96536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5676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</a:rPr>
                        <a:t>Dulce Hernández-Piña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73871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2236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en-GB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Roberto López-Alvarado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27728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93559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en-GB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Mariana Castro-Mejía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72399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72918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Axel Monreal-Hernández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2520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763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Pedro Uriel Vega-Méndez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37464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55320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Montserrat Chávez Serment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96979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46486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Natalia Bonilla-Guillen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77749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21212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Erika López-Amaro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61288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5245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Andrea Padilla-Ayala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6014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47298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Sugey Hernández-González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7523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3623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Gerardo Córdova-Romero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1495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0528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Sandra Cadena-Mota</a:t>
                      </a: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01499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24591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99411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54876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2027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40830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52978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9686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384126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1463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2556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33827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68312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67705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85110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9001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</a:t>
                      </a:r>
                      <a:endParaRPr kumimoji="0" lang="en-GB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1021113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47CD9ED1-29F9-5733-861B-9A1492FD0ED9}"/>
              </a:ext>
            </a:extLst>
          </p:cNvPr>
          <p:cNvGraphicFramePr>
            <a:graphicFrameLocks noGrp="1"/>
          </p:cNvGraphicFramePr>
          <p:nvPr/>
        </p:nvGraphicFramePr>
        <p:xfrm>
          <a:off x="2006910" y="2745825"/>
          <a:ext cx="3782466" cy="248667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3782466">
                  <a:extLst>
                    <a:ext uri="{9D8B030D-6E8A-4147-A177-3AD203B41FA5}">
                      <a16:colId xmlns:a16="http://schemas.microsoft.com/office/drawing/2014/main" val="551778677"/>
                    </a:ext>
                  </a:extLst>
                </a:gridCol>
              </a:tblGrid>
              <a:tr h="149692"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J"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DejaVu Sans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Healthy / sano        Symptomatic / sintomático</a:t>
                      </a:r>
                      <a:endParaRPr kumimoji="0" lang="en-GB" sz="105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03434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5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2F2F2"/>
                        </a:highlight>
                        <a:uLnTx/>
                        <a:uFillTx/>
                        <a:latin typeface="Arial" panose="020B0604020202020204" pitchFamily="34" charset="0"/>
                        <a:ea typeface="DejaVu Sans"/>
                        <a:cs typeface="Arial" panose="020B0604020202020204" pitchFamily="34" charset="0"/>
                      </a:endParaRPr>
                    </a:p>
                  </a:txBody>
                  <a:tcPr marL="38677" marR="38677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587676"/>
                  </a:ext>
                </a:extLst>
              </a:tr>
            </a:tbl>
          </a:graphicData>
        </a:graphic>
      </p:graphicFrame>
      <p:grpSp>
        <p:nvGrpSpPr>
          <p:cNvPr id="119" name="Group 118">
            <a:extLst>
              <a:ext uri="{FF2B5EF4-FFF2-40B4-BE49-F238E27FC236}">
                <a16:creationId xmlns:a16="http://schemas.microsoft.com/office/drawing/2014/main" id="{20948D26-4A64-FD15-8192-CE1E50B7B02C}"/>
              </a:ext>
            </a:extLst>
          </p:cNvPr>
          <p:cNvGrpSpPr/>
          <p:nvPr/>
        </p:nvGrpSpPr>
        <p:grpSpPr>
          <a:xfrm>
            <a:off x="786713" y="1240134"/>
            <a:ext cx="5785788" cy="1381938"/>
            <a:chOff x="-18304" y="1304157"/>
            <a:chExt cx="6810264" cy="1626635"/>
          </a:xfrm>
        </p:grpSpPr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4291731C-7428-4769-E784-CEC3BC084516}"/>
                </a:ext>
              </a:extLst>
            </p:cNvPr>
            <p:cNvGrpSpPr/>
            <p:nvPr/>
          </p:nvGrpSpPr>
          <p:grpSpPr>
            <a:xfrm>
              <a:off x="-18304" y="1318791"/>
              <a:ext cx="1116556" cy="799022"/>
              <a:chOff x="159945" y="1550507"/>
              <a:chExt cx="809478" cy="579273"/>
            </a:xfrm>
          </p:grpSpPr>
          <p:pic>
            <p:nvPicPr>
              <p:cNvPr id="44" name="Picture 43" descr="A black line drawing of a person's head&#10;&#10;AI-generated content may be incorrect.">
                <a:extLst>
                  <a:ext uri="{FF2B5EF4-FFF2-40B4-BE49-F238E27FC236}">
                    <a16:creationId xmlns:a16="http://schemas.microsoft.com/office/drawing/2014/main" id="{D0E8D5A6-AC34-3763-7D8F-DA4D012FDA1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404" y="1550507"/>
                <a:ext cx="316560" cy="368411"/>
              </a:xfrm>
              <a:prstGeom prst="rect">
                <a:avLst/>
              </a:prstGeom>
            </p:spPr>
          </p:pic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866B6CF8-F241-DDBB-DEDA-05689FAAD877}"/>
                  </a:ext>
                </a:extLst>
              </p:cNvPr>
              <p:cNvSpPr txBox="1"/>
              <p:nvPr/>
            </p:nvSpPr>
            <p:spPr>
              <a:xfrm>
                <a:off x="159945" y="1867139"/>
                <a:ext cx="809478" cy="2626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0" lang="en-GB" sz="7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Headache</a:t>
                </a:r>
              </a:p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Cefalea</a:t>
                </a:r>
                <a:endParaRPr lang="en-GB" sz="1200"/>
              </a:p>
            </p:txBody>
          </p: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00EC5E3D-BC12-9D4D-E34D-9F57A0C0CEE1}"/>
                </a:ext>
              </a:extLst>
            </p:cNvPr>
            <p:cNvGrpSpPr/>
            <p:nvPr/>
          </p:nvGrpSpPr>
          <p:grpSpPr>
            <a:xfrm>
              <a:off x="851671" y="1304157"/>
              <a:ext cx="1116556" cy="819209"/>
              <a:chOff x="699628" y="1535872"/>
              <a:chExt cx="809478" cy="593908"/>
            </a:xfrm>
          </p:grpSpPr>
          <p:pic>
            <p:nvPicPr>
              <p:cNvPr id="46" name="Picture 45" descr="A person with arms crossed&#10;&#10;AI-generated content may be incorrect.">
                <a:extLst>
                  <a:ext uri="{FF2B5EF4-FFF2-40B4-BE49-F238E27FC236}">
                    <a16:creationId xmlns:a16="http://schemas.microsoft.com/office/drawing/2014/main" id="{D16E9335-BEBD-4927-E637-EA9119119E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29029" y="1535872"/>
                <a:ext cx="350676" cy="383046"/>
              </a:xfrm>
              <a:prstGeom prst="rect">
                <a:avLst/>
              </a:prstGeom>
            </p:spPr>
          </p:pic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9CE085C7-5182-C903-22FF-0C13D3AAEBA8}"/>
                  </a:ext>
                </a:extLst>
              </p:cNvPr>
              <p:cNvSpPr txBox="1"/>
              <p:nvPr/>
            </p:nvSpPr>
            <p:spPr>
              <a:xfrm>
                <a:off x="699628" y="1867139"/>
                <a:ext cx="809478" cy="2626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0" lang="en-GB" sz="7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Fever</a:t>
                </a:r>
              </a:p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Fiebre</a:t>
                </a:r>
                <a:endParaRPr lang="en-GB" sz="1200"/>
              </a:p>
            </p:txBody>
          </p: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0E498278-2B3F-905D-6E88-F7366EC7BAF0}"/>
                </a:ext>
              </a:extLst>
            </p:cNvPr>
            <p:cNvGrpSpPr/>
            <p:nvPr/>
          </p:nvGrpSpPr>
          <p:grpSpPr>
            <a:xfrm>
              <a:off x="1813086" y="1308775"/>
              <a:ext cx="1116556" cy="812839"/>
              <a:chOff x="1239311" y="1540490"/>
              <a:chExt cx="809478" cy="589290"/>
            </a:xfrm>
          </p:grpSpPr>
          <p:pic>
            <p:nvPicPr>
              <p:cNvPr id="57" name="Picture 56" descr="A black line drawing of a person with their hands crossed&#10;&#10;AI-generated content may be incorrect.">
                <a:extLst>
                  <a:ext uri="{FF2B5EF4-FFF2-40B4-BE49-F238E27FC236}">
                    <a16:creationId xmlns:a16="http://schemas.microsoft.com/office/drawing/2014/main" id="{F209ED2B-946B-6AAE-9797-9A4316EBFE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68712" y="1540490"/>
                <a:ext cx="350676" cy="378428"/>
              </a:xfrm>
              <a:prstGeom prst="rect">
                <a:avLst/>
              </a:prstGeom>
            </p:spPr>
          </p:pic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D5E684AE-960F-75B2-FB99-7FD46C483F3C}"/>
                  </a:ext>
                </a:extLst>
              </p:cNvPr>
              <p:cNvSpPr txBox="1"/>
              <p:nvPr/>
            </p:nvSpPr>
            <p:spPr>
              <a:xfrm>
                <a:off x="1239311" y="1867139"/>
                <a:ext cx="809478" cy="2626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Myalgias</a:t>
                </a: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DejaVu Sans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Mialgias</a:t>
                </a:r>
                <a:endParaRPr lang="en-GB" sz="1200"/>
              </a:p>
            </p:txBody>
          </p:sp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DB97C5FF-A62C-1A41-F65E-864F198042D3}"/>
                </a:ext>
              </a:extLst>
            </p:cNvPr>
            <p:cNvGrpSpPr/>
            <p:nvPr/>
          </p:nvGrpSpPr>
          <p:grpSpPr>
            <a:xfrm>
              <a:off x="2792789" y="1337706"/>
              <a:ext cx="1116556" cy="772933"/>
              <a:chOff x="1778994" y="1569421"/>
              <a:chExt cx="809478" cy="560359"/>
            </a:xfrm>
          </p:grpSpPr>
          <p:pic>
            <p:nvPicPr>
              <p:cNvPr id="72" name="Picture 71" descr="A black and white image of a person with pain&#10;&#10;AI-generated content may be incorrect.">
                <a:extLst>
                  <a:ext uri="{FF2B5EF4-FFF2-40B4-BE49-F238E27FC236}">
                    <a16:creationId xmlns:a16="http://schemas.microsoft.com/office/drawing/2014/main" id="{19C1DF02-F65D-1917-6A5C-F7A3C99A585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24740" y="1569421"/>
                <a:ext cx="317986" cy="349497"/>
              </a:xfrm>
              <a:prstGeom prst="rect">
                <a:avLst/>
              </a:prstGeom>
            </p:spPr>
          </p:pic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7FC69089-9AE5-3604-9120-DCF99638EC3D}"/>
                  </a:ext>
                </a:extLst>
              </p:cNvPr>
              <p:cNvSpPr txBox="1"/>
              <p:nvPr/>
            </p:nvSpPr>
            <p:spPr>
              <a:xfrm>
                <a:off x="1778994" y="1867139"/>
                <a:ext cx="809478" cy="2626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Lumbago</a:t>
                </a: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DejaVu Sans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Lumbalgia</a:t>
                </a:r>
                <a:endParaRPr lang="en-GB" sz="1200"/>
              </a:p>
            </p:txBody>
          </p: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FA2FB5E3-85DE-08C9-647D-1B035EDCB772}"/>
                </a:ext>
              </a:extLst>
            </p:cNvPr>
            <p:cNvGrpSpPr/>
            <p:nvPr/>
          </p:nvGrpSpPr>
          <p:grpSpPr>
            <a:xfrm>
              <a:off x="3851740" y="1336989"/>
              <a:ext cx="1116556" cy="773922"/>
              <a:chOff x="2318677" y="1568704"/>
              <a:chExt cx="809478" cy="561076"/>
            </a:xfrm>
          </p:grpSpPr>
          <p:pic>
            <p:nvPicPr>
              <p:cNvPr id="78" name="Picture 77" descr="A black and white line drawing of a person with hands on their stomach&#10;&#10;AI-generated content may be incorrect.">
                <a:extLst>
                  <a:ext uri="{FF2B5EF4-FFF2-40B4-BE49-F238E27FC236}">
                    <a16:creationId xmlns:a16="http://schemas.microsoft.com/office/drawing/2014/main" id="{7D1DD8C3-67AF-D646-87A0-F2BE6CF0D0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81808" y="1568704"/>
                <a:ext cx="283217" cy="350214"/>
              </a:xfrm>
              <a:prstGeom prst="rect">
                <a:avLst/>
              </a:prstGeom>
            </p:spPr>
          </p:pic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7CA91D62-EA18-0FB9-C8E8-7F890766734F}"/>
                  </a:ext>
                </a:extLst>
              </p:cNvPr>
              <p:cNvSpPr txBox="1"/>
              <p:nvPr/>
            </p:nvSpPr>
            <p:spPr>
              <a:xfrm>
                <a:off x="2318677" y="1867139"/>
                <a:ext cx="809478" cy="2626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Cramps</a:t>
                </a: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DejaVu Sans"/>
                  <a:cs typeface="Arial" panose="020B0604020202020204" pitchFamily="34" charset="0"/>
                  <a:sym typeface="Wingdings" panose="05000000000000000000" pitchFamily="2" charset="2"/>
                </a:endParaRPr>
              </a:p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Cólicos</a:t>
                </a:r>
                <a:endParaRPr lang="en-GB" sz="1200"/>
              </a:p>
            </p:txBody>
          </p: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EBE26B3E-5BCC-0856-D7BD-FCFA2EAE185B}"/>
                </a:ext>
              </a:extLst>
            </p:cNvPr>
            <p:cNvGrpSpPr/>
            <p:nvPr/>
          </p:nvGrpSpPr>
          <p:grpSpPr>
            <a:xfrm>
              <a:off x="4825347" y="1342327"/>
              <a:ext cx="1116556" cy="766559"/>
              <a:chOff x="2858360" y="1574042"/>
              <a:chExt cx="809478" cy="555738"/>
            </a:xfrm>
          </p:grpSpPr>
          <p:pic>
            <p:nvPicPr>
              <p:cNvPr id="60" name="Picture 59" descr="A nose with a drop of water&#10;&#10;AI-generated content may be incorrect.">
                <a:extLst>
                  <a:ext uri="{FF2B5EF4-FFF2-40B4-BE49-F238E27FC236}">
                    <a16:creationId xmlns:a16="http://schemas.microsoft.com/office/drawing/2014/main" id="{AEF579FE-85DE-BD94-C8D8-55C064882B8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137690" y="1574042"/>
                <a:ext cx="250819" cy="344876"/>
              </a:xfrm>
              <a:prstGeom prst="rect">
                <a:avLst/>
              </a:prstGeom>
            </p:spPr>
          </p:pic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DE19EADC-2EC6-3C92-ED53-BCA2751077CA}"/>
                  </a:ext>
                </a:extLst>
              </p:cNvPr>
              <p:cNvSpPr txBox="1"/>
              <p:nvPr/>
            </p:nvSpPr>
            <p:spPr>
              <a:xfrm>
                <a:off x="2858360" y="1867139"/>
                <a:ext cx="809478" cy="2626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0" lang="en-GB" sz="7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Rhinorrhea</a:t>
                </a:r>
              </a:p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Rinorrea</a:t>
                </a:r>
                <a:endParaRPr lang="en-GB" sz="1200"/>
              </a:p>
            </p:txBody>
          </p:sp>
        </p:grp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9C01C3EB-EE1B-7E2D-2A91-A69300A3B702}"/>
                </a:ext>
              </a:extLst>
            </p:cNvPr>
            <p:cNvGrpSpPr/>
            <p:nvPr/>
          </p:nvGrpSpPr>
          <p:grpSpPr>
            <a:xfrm>
              <a:off x="2694" y="2171243"/>
              <a:ext cx="1116556" cy="744067"/>
              <a:chOff x="3398043" y="1590348"/>
              <a:chExt cx="809478" cy="539432"/>
            </a:xfrm>
          </p:grpSpPr>
          <p:pic>
            <p:nvPicPr>
              <p:cNvPr id="64" name="Picture 63" descr="A black line drawing of a person's head&#10;&#10;AI-generated content may be incorrect.">
                <a:extLst>
                  <a:ext uri="{FF2B5EF4-FFF2-40B4-BE49-F238E27FC236}">
                    <a16:creationId xmlns:a16="http://schemas.microsoft.com/office/drawing/2014/main" id="{7CDC4A11-1BE0-0B48-20D2-19B6023447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9033" y="1590348"/>
                <a:ext cx="287498" cy="328570"/>
              </a:xfrm>
              <a:prstGeom prst="rect">
                <a:avLst/>
              </a:prstGeom>
            </p:spPr>
          </p:pic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50E491ED-C608-39DC-F082-B6D68E4CB91E}"/>
                  </a:ext>
                </a:extLst>
              </p:cNvPr>
              <p:cNvSpPr txBox="1"/>
              <p:nvPr/>
            </p:nvSpPr>
            <p:spPr>
              <a:xfrm>
                <a:off x="3398043" y="1867139"/>
                <a:ext cx="809478" cy="2626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0" lang="en-GB" sz="7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Dysphagia</a:t>
                </a:r>
              </a:p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Disfagia</a:t>
                </a:r>
                <a:endParaRPr lang="en-GB" sz="1200"/>
              </a:p>
            </p:txBody>
          </p: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AEA938AE-1E0B-ADC2-E347-ECFC3BE48AA4}"/>
                </a:ext>
              </a:extLst>
            </p:cNvPr>
            <p:cNvGrpSpPr/>
            <p:nvPr/>
          </p:nvGrpSpPr>
          <p:grpSpPr>
            <a:xfrm>
              <a:off x="872669" y="2182255"/>
              <a:ext cx="1116556" cy="728876"/>
              <a:chOff x="3937726" y="1601361"/>
              <a:chExt cx="809478" cy="528419"/>
            </a:xfrm>
          </p:grpSpPr>
          <p:pic>
            <p:nvPicPr>
              <p:cNvPr id="48" name="Picture 47" descr="A person with a spray&#10;&#10;AI-generated content may be incorrect.">
                <a:extLst>
                  <a:ext uri="{FF2B5EF4-FFF2-40B4-BE49-F238E27FC236}">
                    <a16:creationId xmlns:a16="http://schemas.microsoft.com/office/drawing/2014/main" id="{BC54C8C6-7D9D-7CD3-F63A-D8B66FCB2F0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34412" y="1601361"/>
                <a:ext cx="416107" cy="317557"/>
              </a:xfrm>
              <a:prstGeom prst="rect">
                <a:avLst/>
              </a:prstGeom>
            </p:spPr>
          </p:pic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1C20C88A-BA08-1A28-D3CB-958E725BBC22}"/>
                  </a:ext>
                </a:extLst>
              </p:cNvPr>
              <p:cNvSpPr txBox="1"/>
              <p:nvPr/>
            </p:nvSpPr>
            <p:spPr>
              <a:xfrm>
                <a:off x="3937726" y="1867139"/>
                <a:ext cx="809478" cy="2626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0" lang="en-GB" sz="7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Cough</a:t>
                </a:r>
              </a:p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Tos</a:t>
                </a:r>
                <a:endParaRPr lang="en-GB" sz="1200"/>
              </a:p>
            </p:txBody>
          </p:sp>
        </p:grp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23FC1F63-5A36-C908-EC43-7F15C7C6D9FE}"/>
                </a:ext>
              </a:extLst>
            </p:cNvPr>
            <p:cNvGrpSpPr/>
            <p:nvPr/>
          </p:nvGrpSpPr>
          <p:grpSpPr>
            <a:xfrm>
              <a:off x="1834084" y="2103533"/>
              <a:ext cx="1116556" cy="784908"/>
              <a:chOff x="4477409" y="1560739"/>
              <a:chExt cx="809478" cy="569041"/>
            </a:xfrm>
          </p:grpSpPr>
          <p:pic>
            <p:nvPicPr>
              <p:cNvPr id="74" name="Picture 73" descr="A person with a handkerchief&#10;&#10;AI-generated content may be incorrect.">
                <a:extLst>
                  <a:ext uri="{FF2B5EF4-FFF2-40B4-BE49-F238E27FC236}">
                    <a16:creationId xmlns:a16="http://schemas.microsoft.com/office/drawing/2014/main" id="{55CFF340-B49B-24C8-75A4-92E8BF23DFB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98506" y="1560739"/>
                <a:ext cx="367285" cy="358179"/>
              </a:xfrm>
              <a:prstGeom prst="rect">
                <a:avLst/>
              </a:prstGeom>
            </p:spPr>
          </p:pic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487D7B8F-0C8F-402E-6F51-B55889436746}"/>
                  </a:ext>
                </a:extLst>
              </p:cNvPr>
              <p:cNvSpPr txBox="1"/>
              <p:nvPr/>
            </p:nvSpPr>
            <p:spPr>
              <a:xfrm>
                <a:off x="4477409" y="1867139"/>
                <a:ext cx="809478" cy="2626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0" lang="en-GB" sz="7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Sneezing</a:t>
                </a:r>
              </a:p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Estornudos</a:t>
                </a:r>
                <a:endParaRPr lang="en-GB" sz="1200"/>
              </a:p>
            </p:txBody>
          </p:sp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97705FB2-134F-63BD-C741-6505FCAA3A73}"/>
                </a:ext>
              </a:extLst>
            </p:cNvPr>
            <p:cNvGrpSpPr/>
            <p:nvPr/>
          </p:nvGrpSpPr>
          <p:grpSpPr>
            <a:xfrm>
              <a:off x="2813787" y="2183769"/>
              <a:ext cx="1116556" cy="726791"/>
              <a:chOff x="5017092" y="1602873"/>
              <a:chExt cx="809478" cy="526907"/>
            </a:xfrm>
          </p:grpSpPr>
          <p:pic>
            <p:nvPicPr>
              <p:cNvPr id="55" name="Picture 54">
                <a:extLst>
                  <a:ext uri="{FF2B5EF4-FFF2-40B4-BE49-F238E27FC236}">
                    <a16:creationId xmlns:a16="http://schemas.microsoft.com/office/drawing/2014/main" id="{F86A74B8-C900-4B2F-717B-0DD889DC0F1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5224641" y="1602873"/>
                <a:ext cx="394381" cy="316045"/>
              </a:xfrm>
              <a:prstGeom prst="rect">
                <a:avLst/>
              </a:prstGeom>
            </p:spPr>
          </p:pic>
          <p:sp>
            <p:nvSpPr>
              <p:cNvPr id="90" name="TextBox 89">
                <a:extLst>
                  <a:ext uri="{FF2B5EF4-FFF2-40B4-BE49-F238E27FC236}">
                    <a16:creationId xmlns:a16="http://schemas.microsoft.com/office/drawing/2014/main" id="{97543705-028C-C85D-E2EA-DB52122CCC43}"/>
                  </a:ext>
                </a:extLst>
              </p:cNvPr>
              <p:cNvSpPr txBox="1"/>
              <p:nvPr/>
            </p:nvSpPr>
            <p:spPr>
              <a:xfrm>
                <a:off x="5017092" y="1867139"/>
                <a:ext cx="809478" cy="2626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0" lang="en-GB" sz="7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Vomiting</a:t>
                </a:r>
              </a:p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Vómito</a:t>
                </a:r>
                <a:endParaRPr lang="en-GB" sz="1200"/>
              </a:p>
            </p:txBody>
          </p:sp>
        </p:grpSp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783218E1-6947-49F0-C0AA-A430A137E9AD}"/>
                </a:ext>
              </a:extLst>
            </p:cNvPr>
            <p:cNvGrpSpPr/>
            <p:nvPr/>
          </p:nvGrpSpPr>
          <p:grpSpPr>
            <a:xfrm>
              <a:off x="3872738" y="2171244"/>
              <a:ext cx="1116556" cy="744066"/>
              <a:chOff x="5556775" y="1590349"/>
              <a:chExt cx="809478" cy="539431"/>
            </a:xfrm>
          </p:grpSpPr>
          <p:pic>
            <p:nvPicPr>
              <p:cNvPr id="66" name="Picture 65" descr="A person sitting on a toilet&#10;&#10;AI-generated content may be incorrect.">
                <a:extLst>
                  <a:ext uri="{FF2B5EF4-FFF2-40B4-BE49-F238E27FC236}">
                    <a16:creationId xmlns:a16="http://schemas.microsoft.com/office/drawing/2014/main" id="{D0364EBA-4084-FA8B-350C-CD7B51FE21B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824310" y="1590349"/>
                <a:ext cx="274409" cy="328569"/>
              </a:xfrm>
              <a:prstGeom prst="rect">
                <a:avLst/>
              </a:prstGeom>
            </p:spPr>
          </p:pic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9E19D87A-1B35-EB68-5902-928AA706F6D0}"/>
                  </a:ext>
                </a:extLst>
              </p:cNvPr>
              <p:cNvSpPr txBox="1"/>
              <p:nvPr/>
            </p:nvSpPr>
            <p:spPr>
              <a:xfrm>
                <a:off x="5556775" y="1867139"/>
                <a:ext cx="809478" cy="2626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0" lang="en-GB" sz="7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Diarrhea</a:t>
                </a:r>
              </a:p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Diarrea</a:t>
                </a:r>
                <a:endParaRPr lang="en-GB" sz="1200"/>
              </a:p>
            </p:txBody>
          </p:sp>
        </p:grpSp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EEDC778D-5529-21BE-624B-1277BEF531A3}"/>
                </a:ext>
              </a:extLst>
            </p:cNvPr>
            <p:cNvGrpSpPr/>
            <p:nvPr/>
          </p:nvGrpSpPr>
          <p:grpSpPr>
            <a:xfrm>
              <a:off x="4846348" y="2146502"/>
              <a:ext cx="1116556" cy="778195"/>
              <a:chOff x="6096457" y="1565606"/>
              <a:chExt cx="809478" cy="564174"/>
            </a:xfrm>
          </p:grpSpPr>
          <p:pic>
            <p:nvPicPr>
              <p:cNvPr id="68" name="Picture 67" descr="A person with a sad face&#10;&#10;AI-generated content may be incorrect.">
                <a:extLst>
                  <a:ext uri="{FF2B5EF4-FFF2-40B4-BE49-F238E27FC236}">
                    <a16:creationId xmlns:a16="http://schemas.microsoft.com/office/drawing/2014/main" id="{67C7D003-8663-0495-2563-FAFB217D616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357447" y="1565606"/>
                <a:ext cx="287499" cy="353312"/>
              </a:xfrm>
              <a:prstGeom prst="rect">
                <a:avLst/>
              </a:prstGeom>
            </p:spPr>
          </p:pic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685BEE3F-E7C6-115E-C3CC-E2C88D46277A}"/>
                  </a:ext>
                </a:extLst>
              </p:cNvPr>
              <p:cNvSpPr txBox="1"/>
              <p:nvPr/>
            </p:nvSpPr>
            <p:spPr>
              <a:xfrm>
                <a:off x="6096457" y="1867139"/>
                <a:ext cx="809478" cy="2626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0" lang="en-GB" sz="7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Exanthem</a:t>
                </a:r>
              </a:p>
              <a:p>
                <a:pPr algn="ctr"/>
                <a:r>
                  <a:rPr lang="en-GB" sz="70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  <a:sym typeface="Wingdings" panose="05000000000000000000" pitchFamily="2" charset="2"/>
                  </a:rPr>
                  <a:t>Exantema</a:t>
                </a:r>
                <a:endParaRPr lang="en-GB" sz="1200"/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E0657ABF-1161-918E-2A24-A7C952655EEC}"/>
                </a:ext>
              </a:extLst>
            </p:cNvPr>
            <p:cNvGrpSpPr/>
            <p:nvPr/>
          </p:nvGrpSpPr>
          <p:grpSpPr>
            <a:xfrm>
              <a:off x="5654403" y="1317991"/>
              <a:ext cx="1116556" cy="796991"/>
              <a:chOff x="5739688" y="1754011"/>
              <a:chExt cx="1116556" cy="796991"/>
            </a:xfrm>
          </p:grpSpPr>
          <p:grpSp>
            <p:nvGrpSpPr>
              <p:cNvPr id="106" name="Group 105">
                <a:extLst>
                  <a:ext uri="{FF2B5EF4-FFF2-40B4-BE49-F238E27FC236}">
                    <a16:creationId xmlns:a16="http://schemas.microsoft.com/office/drawing/2014/main" id="{713B0B05-0910-7EF9-E508-E7D1F5ACA157}"/>
                  </a:ext>
                </a:extLst>
              </p:cNvPr>
              <p:cNvGrpSpPr/>
              <p:nvPr/>
            </p:nvGrpSpPr>
            <p:grpSpPr>
              <a:xfrm>
                <a:off x="5739688" y="1784443"/>
                <a:ext cx="1116556" cy="766559"/>
                <a:chOff x="2858360" y="1574042"/>
                <a:chExt cx="809478" cy="555738"/>
              </a:xfrm>
            </p:grpSpPr>
            <p:pic>
              <p:nvPicPr>
                <p:cNvPr id="107" name="Picture 106" descr="A nose with a drop of water&#10;&#10;AI-generated content may be incorrect.">
                  <a:extLst>
                    <a:ext uri="{FF2B5EF4-FFF2-40B4-BE49-F238E27FC236}">
                      <a16:creationId xmlns:a16="http://schemas.microsoft.com/office/drawing/2014/main" id="{E295CD1A-8290-41C6-0659-6D652622C0B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137690" y="1574042"/>
                  <a:ext cx="250819" cy="344876"/>
                </a:xfrm>
                <a:prstGeom prst="rect">
                  <a:avLst/>
                </a:prstGeom>
              </p:spPr>
            </p:pic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66915EF2-9740-5317-B09A-66EC18C3928B}"/>
                    </a:ext>
                  </a:extLst>
                </p:cNvPr>
                <p:cNvSpPr txBox="1"/>
                <p:nvPr/>
              </p:nvSpPr>
              <p:spPr>
                <a:xfrm>
                  <a:off x="2858360" y="1867139"/>
                  <a:ext cx="809478" cy="26264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kumimoji="0" lang="en-GB" sz="7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DejaVu Sans"/>
                      <a:cs typeface="Arial" panose="020B0604020202020204" pitchFamily="34" charset="0"/>
                      <a:sym typeface="Wingdings" panose="05000000000000000000" pitchFamily="2" charset="2"/>
                    </a:rPr>
                    <a:t>Bleeding</a:t>
                  </a:r>
                </a:p>
                <a:p>
                  <a:pPr algn="ctr"/>
                  <a:r>
                    <a:rPr lang="en-GB" sz="700">
                      <a:solidFill>
                        <a:prstClr val="black"/>
                      </a:solidFill>
                      <a:latin typeface="Arial" panose="020B0604020202020204" pitchFamily="34" charset="0"/>
                      <a:cs typeface="Arial" panose="020B0604020202020204" pitchFamily="34" charset="0"/>
                      <a:sym typeface="Wingdings" panose="05000000000000000000" pitchFamily="2" charset="2"/>
                    </a:rPr>
                    <a:t>Sangrados</a:t>
                  </a:r>
                  <a:endParaRPr lang="en-GB" sz="1200"/>
                </a:p>
              </p:txBody>
            </p:sp>
          </p:grpSp>
          <p:pic>
            <p:nvPicPr>
              <p:cNvPr id="114" name="Picture 113" descr="A black and white water drop&#10;&#10;AI-generated content may be incorrect.">
                <a:extLst>
                  <a:ext uri="{FF2B5EF4-FFF2-40B4-BE49-F238E27FC236}">
                    <a16:creationId xmlns:a16="http://schemas.microsoft.com/office/drawing/2014/main" id="{A3815862-947E-BCFA-CC80-CD8BB3EBE65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8480"/>
              <a:stretch/>
            </p:blipFill>
            <p:spPr>
              <a:xfrm>
                <a:off x="6073085" y="1754011"/>
                <a:ext cx="436552" cy="475706"/>
              </a:xfrm>
              <a:prstGeom prst="rect">
                <a:avLst/>
              </a:prstGeom>
            </p:spPr>
          </p:pic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D084DB63-2E57-8C68-C364-BE8A021F6019}"/>
                </a:ext>
              </a:extLst>
            </p:cNvPr>
            <p:cNvGrpSpPr/>
            <p:nvPr/>
          </p:nvGrpSpPr>
          <p:grpSpPr>
            <a:xfrm>
              <a:off x="5675404" y="2308083"/>
              <a:ext cx="1116556" cy="622709"/>
              <a:chOff x="5760689" y="2706003"/>
              <a:chExt cx="1116556" cy="622709"/>
            </a:xfrm>
          </p:grpSpPr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4CAABFBC-FE80-E6B2-DA17-800B44EDA1F1}"/>
                  </a:ext>
                </a:extLst>
              </p:cNvPr>
              <p:cNvSpPr txBox="1"/>
              <p:nvPr/>
            </p:nvSpPr>
            <p:spPr>
              <a:xfrm>
                <a:off x="5760689" y="2966437"/>
                <a:ext cx="1116556" cy="3622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0" lang="en-GB" sz="7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Conjunctivitis</a:t>
                </a:r>
              </a:p>
              <a:p>
                <a:pPr algn="ctr"/>
                <a:r>
                  <a:rPr kumimoji="0" lang="en-GB" sz="7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DejaVu Sans"/>
                    <a:cs typeface="Arial" panose="020B0604020202020204" pitchFamily="34" charset="0"/>
                    <a:sym typeface="Wingdings" panose="05000000000000000000" pitchFamily="2" charset="2"/>
                  </a:rPr>
                  <a:t>Conjuntivitis</a:t>
                </a:r>
                <a:endParaRPr lang="en-GB" sz="1200"/>
              </a:p>
            </p:txBody>
          </p:sp>
          <p:pic>
            <p:nvPicPr>
              <p:cNvPr id="117" name="Picture 116" descr="A black eye with a white circle&#10;&#10;AI-generated content may be incorrect.">
                <a:extLst>
                  <a:ext uri="{FF2B5EF4-FFF2-40B4-BE49-F238E27FC236}">
                    <a16:creationId xmlns:a16="http://schemas.microsoft.com/office/drawing/2014/main" id="{7F2B3B91-8C31-B6B5-10DB-EC8F7F603C0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19134" y="2706003"/>
                <a:ext cx="438021" cy="233232"/>
              </a:xfrm>
              <a:prstGeom prst="rect">
                <a:avLst/>
              </a:prstGeom>
            </p:spPr>
          </p:pic>
        </p:grpSp>
      </p:grpSp>
      <p:sp>
        <p:nvSpPr>
          <p:cNvPr id="121" name="TextBox 120">
            <a:extLst>
              <a:ext uri="{FF2B5EF4-FFF2-40B4-BE49-F238E27FC236}">
                <a16:creationId xmlns:a16="http://schemas.microsoft.com/office/drawing/2014/main" id="{7511F180-9129-38BD-49D4-F1E0483C846F}"/>
              </a:ext>
            </a:extLst>
          </p:cNvPr>
          <p:cNvSpPr txBox="1"/>
          <p:nvPr/>
        </p:nvSpPr>
        <p:spPr>
          <a:xfrm>
            <a:off x="390135" y="941653"/>
            <a:ext cx="5019863" cy="286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DejaVu Sans"/>
                <a:cs typeface="Arial" panose="020B0604020202020204" pitchFamily="34" charset="0"/>
                <a:sym typeface="Wingdings" panose="05000000000000000000" pitchFamily="2" charset="2"/>
              </a:rPr>
              <a:t>Symptoms of concern / Síntomas de preocupación</a:t>
            </a:r>
            <a:endParaRPr kumimoji="0" lang="en-GB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DejaVu Sans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568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38B87-7ADB-B837-A322-97A13BCB9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BA9DEC-26A4-E146-4772-D2AA3E801FEE}"/>
              </a:ext>
            </a:extLst>
          </p:cNvPr>
          <p:cNvSpPr txBox="1"/>
          <p:nvPr/>
        </p:nvSpPr>
        <p:spPr>
          <a:xfrm>
            <a:off x="216569" y="535900"/>
            <a:ext cx="4666662" cy="369331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 algn="l"/>
            <a:r>
              <a:rPr lang="es-MX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Instrucciones</a:t>
            </a:r>
          </a:p>
          <a:p>
            <a:pPr algn="l"/>
            <a:endParaRPr lang="es-MX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Actualizar: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Listado de personal vigente.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Modificar campo de mes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Modificar campo de días</a:t>
            </a:r>
          </a:p>
          <a:p>
            <a:pPr algn="l"/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No-Modificar:</a:t>
            </a:r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Número de columnas o filas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El tipo y tamaño de fuente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MX" dirty="0">
                <a:latin typeface="Arial" panose="020B0604020202020204" pitchFamily="34" charset="0"/>
                <a:cs typeface="Arial" panose="020B0604020202020204" pitchFamily="34" charset="0"/>
              </a:rPr>
              <a:t>El formato del documento (tamaño carta)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0AE53F-949A-6921-6A89-8C8FB0EED61F}"/>
              </a:ext>
            </a:extLst>
          </p:cNvPr>
          <p:cNvSpPr txBox="1"/>
          <p:nvPr/>
        </p:nvSpPr>
        <p:spPr>
          <a:xfrm>
            <a:off x="216569" y="4699338"/>
            <a:ext cx="4666661" cy="390876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Update: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Current staff list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Modify the month field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Modify the weekday field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Do not modify: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Number of columns or rows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Font type and size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document format (letter size)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469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20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1440</TotalTime>
  <Words>1021</Words>
  <Application>Microsoft Office PowerPoint</Application>
  <PresentationFormat>Letter Paper (8.5x11 in)</PresentationFormat>
  <Paragraphs>910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CHRISTIAN ALBERTO GARCIA SEPULVEDA</dc:creator>
  <cp:lastModifiedBy>CHRISTIAN ALBERTO GARCIA SEPULVEDA</cp:lastModifiedBy>
  <cp:revision>19</cp:revision>
  <cp:lastPrinted>2025-06-10T16:13:49Z</cp:lastPrinted>
  <dcterms:created xsi:type="dcterms:W3CDTF">2023-09-28T21:26:27Z</dcterms:created>
  <dcterms:modified xsi:type="dcterms:W3CDTF">2026-04-27T16:46:27Z</dcterms:modified>
</cp:coreProperties>
</file>