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A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8C15-A88B-4D3B-A48E-30638B644575}" type="datetimeFigureOut">
              <a:rPr lang="es-MX" smtClean="0"/>
              <a:t>23/03/2026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520E-EFF8-4D3F-83C9-D587C8C2006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21948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8C15-A88B-4D3B-A48E-30638B644575}" type="datetimeFigureOut">
              <a:rPr lang="es-MX" smtClean="0"/>
              <a:t>23/03/2026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520E-EFF8-4D3F-83C9-D587C8C2006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606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8C15-A88B-4D3B-A48E-30638B644575}" type="datetimeFigureOut">
              <a:rPr lang="es-MX" smtClean="0"/>
              <a:t>23/03/2026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520E-EFF8-4D3F-83C9-D587C8C2006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3013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8C15-A88B-4D3B-A48E-30638B644575}" type="datetimeFigureOut">
              <a:rPr lang="es-MX" smtClean="0"/>
              <a:t>23/03/2026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520E-EFF8-4D3F-83C9-D587C8C2006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80131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8C15-A88B-4D3B-A48E-30638B644575}" type="datetimeFigureOut">
              <a:rPr lang="es-MX" smtClean="0"/>
              <a:t>23/03/2026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520E-EFF8-4D3F-83C9-D587C8C2006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33004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8C15-A88B-4D3B-A48E-30638B644575}" type="datetimeFigureOut">
              <a:rPr lang="es-MX" smtClean="0"/>
              <a:t>23/03/2026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520E-EFF8-4D3F-83C9-D587C8C2006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81196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8C15-A88B-4D3B-A48E-30638B644575}" type="datetimeFigureOut">
              <a:rPr lang="es-MX" smtClean="0"/>
              <a:t>23/03/2026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520E-EFF8-4D3F-83C9-D587C8C2006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05738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8C15-A88B-4D3B-A48E-30638B644575}" type="datetimeFigureOut">
              <a:rPr lang="es-MX" smtClean="0"/>
              <a:t>23/03/2026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520E-EFF8-4D3F-83C9-D587C8C2006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8647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8C15-A88B-4D3B-A48E-30638B644575}" type="datetimeFigureOut">
              <a:rPr lang="es-MX" smtClean="0"/>
              <a:t>23/03/2026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520E-EFF8-4D3F-83C9-D587C8C2006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63521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8C15-A88B-4D3B-A48E-30638B644575}" type="datetimeFigureOut">
              <a:rPr lang="es-MX" smtClean="0"/>
              <a:t>23/03/2026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520E-EFF8-4D3F-83C9-D587C8C2006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776775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D8C15-A88B-4D3B-A48E-30638B644575}" type="datetimeFigureOut">
              <a:rPr lang="es-MX" smtClean="0"/>
              <a:t>23/03/2026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9520E-EFF8-4D3F-83C9-D587C8C2006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79023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84D8C15-A88B-4D3B-A48E-30638B644575}" type="datetimeFigureOut">
              <a:rPr lang="es-MX" smtClean="0"/>
              <a:t>23/03/2026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49520E-EFF8-4D3F-83C9-D587C8C20061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016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A4175FF-448A-FE5C-5911-7482B9B9D2C4}"/>
              </a:ext>
            </a:extLst>
          </p:cNvPr>
          <p:cNvSpPr/>
          <p:nvPr/>
        </p:nvSpPr>
        <p:spPr>
          <a:xfrm>
            <a:off x="94268" y="895548"/>
            <a:ext cx="8964891" cy="479824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163CAAB3-52EC-82D8-DED5-A783DB7C48DC}"/>
              </a:ext>
            </a:extLst>
          </p:cNvPr>
          <p:cNvGrpSpPr/>
          <p:nvPr/>
        </p:nvGrpSpPr>
        <p:grpSpPr>
          <a:xfrm>
            <a:off x="276260" y="1259666"/>
            <a:ext cx="8683900" cy="4070007"/>
            <a:chOff x="276260" y="597136"/>
            <a:chExt cx="8683900" cy="4070007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0CA8175-1625-6295-990C-58E501FAA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8276" y="938985"/>
              <a:ext cx="2081183" cy="2081183"/>
            </a:xfrm>
            <a:prstGeom prst="rect">
              <a:avLst/>
            </a:prstGeom>
          </p:spPr>
        </p:pic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E5829355-3CB9-4CEB-753F-4F9E60B50B7D}"/>
                </a:ext>
              </a:extLst>
            </p:cNvPr>
            <p:cNvGrpSpPr/>
            <p:nvPr/>
          </p:nvGrpSpPr>
          <p:grpSpPr>
            <a:xfrm>
              <a:off x="2762053" y="597136"/>
              <a:ext cx="6117996" cy="1901499"/>
              <a:chOff x="2762053" y="597136"/>
              <a:chExt cx="6117996" cy="1901499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A26BFBA0-E596-3EEA-7108-777784A4C175}"/>
                  </a:ext>
                </a:extLst>
              </p:cNvPr>
              <p:cNvSpPr txBox="1"/>
              <p:nvPr/>
            </p:nvSpPr>
            <p:spPr>
              <a:xfrm>
                <a:off x="2762053" y="597136"/>
                <a:ext cx="5907386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OPERACIONES BSL-3 EN CURSO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CA674AF-5D43-6739-83F7-B2DED4F1E3FA}"/>
                  </a:ext>
                </a:extLst>
              </p:cNvPr>
              <p:cNvSpPr txBox="1"/>
              <p:nvPr/>
            </p:nvSpPr>
            <p:spPr>
              <a:xfrm>
                <a:off x="2812289" y="1582235"/>
                <a:ext cx="606776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dirty="0">
                    <a:latin typeface="Arial" panose="020B0604020202020204" pitchFamily="34" charset="0"/>
                    <a:cs typeface="Arial" panose="020B0604020202020204" pitchFamily="34" charset="0"/>
                  </a:rPr>
                  <a:t>Ingreso limitado a personal expresamente autorizado por el Dr. García o la Dra. Guerra el 23 de marzo, 2026.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BB6156E-69D5-7921-5ECC-65414ED7BA37}"/>
                  </a:ext>
                </a:extLst>
              </p:cNvPr>
              <p:cNvSpPr txBox="1"/>
              <p:nvPr/>
            </p:nvSpPr>
            <p:spPr>
              <a:xfrm>
                <a:off x="2762053" y="1079976"/>
                <a:ext cx="490551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3200" b="1" dirty="0">
                    <a:solidFill>
                      <a:srgbClr val="FF5A0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ACCESO RESTRINGIDO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E796671-49AB-DDAA-5BC8-AA78F045BB88}"/>
                  </a:ext>
                </a:extLst>
              </p:cNvPr>
              <p:cNvSpPr txBox="1"/>
              <p:nvPr/>
            </p:nvSpPr>
            <p:spPr>
              <a:xfrm>
                <a:off x="2812289" y="2190858"/>
                <a:ext cx="490551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Aviso vigente del 23 de marzo al 17 de abril 2026</a:t>
                </a:r>
              </a:p>
            </p:txBody>
          </p:sp>
        </p:grpSp>
        <p:grpSp>
          <p:nvGrpSpPr>
            <p:cNvPr id="27" name="Group 26">
              <a:extLst>
                <a:ext uri="{FF2B5EF4-FFF2-40B4-BE49-F238E27FC236}">
                  <a16:creationId xmlns:a16="http://schemas.microsoft.com/office/drawing/2014/main" id="{7E0B70F9-7D64-64EB-664B-74B00CEAE244}"/>
                </a:ext>
              </a:extLst>
            </p:cNvPr>
            <p:cNvGrpSpPr/>
            <p:nvPr/>
          </p:nvGrpSpPr>
          <p:grpSpPr>
            <a:xfrm>
              <a:off x="2762053" y="2765644"/>
              <a:ext cx="6198107" cy="1901499"/>
              <a:chOff x="2762053" y="2765644"/>
              <a:chExt cx="6198107" cy="1901499"/>
            </a:xfrm>
          </p:grpSpPr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31D1DD30-D8BA-1E27-14BE-38DEBB4570B0}"/>
                  </a:ext>
                </a:extLst>
              </p:cNvPr>
              <p:cNvSpPr txBox="1"/>
              <p:nvPr/>
            </p:nvSpPr>
            <p:spPr>
              <a:xfrm>
                <a:off x="2762053" y="2765644"/>
                <a:ext cx="6198107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BSL-3 OPERATIONS IN PROGRESS</a:t>
                </a:r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00C8090-F81C-42D5-081A-3A0F22D6CF97}"/>
                  </a:ext>
                </a:extLst>
              </p:cNvPr>
              <p:cNvSpPr txBox="1"/>
              <p:nvPr/>
            </p:nvSpPr>
            <p:spPr>
              <a:xfrm>
                <a:off x="2812289" y="3750743"/>
                <a:ext cx="594521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Access limited to personnel expressly authorized by </a:t>
                </a:r>
              </a:p>
              <a:p>
                <a:r>
                  <a:rPr lang="en-GB" dirty="0">
                    <a:latin typeface="Arial" panose="020B0604020202020204" pitchFamily="34" charset="0"/>
                    <a:cs typeface="Arial" panose="020B0604020202020204" pitchFamily="34" charset="0"/>
                  </a:rPr>
                  <a:t>Dr. García or Dr. Guerra as of March 23, 2026.</a:t>
                </a:r>
                <a:endParaRPr lang="es-MX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3BFD878-32FC-E0C8-C7B0-91274A12D32F}"/>
                  </a:ext>
                </a:extLst>
              </p:cNvPr>
              <p:cNvSpPr txBox="1"/>
              <p:nvPr/>
            </p:nvSpPr>
            <p:spPr>
              <a:xfrm>
                <a:off x="2762053" y="3248484"/>
                <a:ext cx="4617739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s-MX" sz="3200" b="1" dirty="0">
                    <a:solidFill>
                      <a:srgbClr val="FF5A03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RESTRICTED ACCESS</a:t>
                </a:r>
              </a:p>
            </p:txBody>
          </p:sp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D15C0F4B-678D-1340-B603-F968A163169F}"/>
                  </a:ext>
                </a:extLst>
              </p:cNvPr>
              <p:cNvSpPr txBox="1"/>
              <p:nvPr/>
            </p:nvSpPr>
            <p:spPr>
              <a:xfrm>
                <a:off x="2812289" y="4359366"/>
                <a:ext cx="490551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>
                    <a:latin typeface="Arial" panose="020B0604020202020204" pitchFamily="34" charset="0"/>
                    <a:cs typeface="Arial" panose="020B0604020202020204" pitchFamily="34" charset="0"/>
                  </a:rPr>
                  <a:t>Notice valid from March 23 to April 17, 2026</a:t>
                </a:r>
                <a:endParaRPr lang="es-MX" sz="1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A6360860-501F-3D7C-F415-54A8FD7687C5}"/>
                </a:ext>
              </a:extLst>
            </p:cNvPr>
            <p:cNvSpPr txBox="1"/>
            <p:nvPr/>
          </p:nvSpPr>
          <p:spPr>
            <a:xfrm>
              <a:off x="276260" y="2979012"/>
              <a:ext cx="2185214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s-MX" sz="5400" b="1" dirty="0">
                  <a:solidFill>
                    <a:srgbClr val="FF5A03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BSL-3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9039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78</Words>
  <Application>Microsoft Office PowerPoint</Application>
  <PresentationFormat>Letter Paper (8.5x11 in)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CHRISTIAN ALBERTO GARCIA SEPULVEDA</dc:creator>
  <cp:lastModifiedBy>CHRISTIAN ALBERTO GARCIA SEPULVEDA</cp:lastModifiedBy>
  <cp:revision>3</cp:revision>
  <cp:lastPrinted>2026-03-23T17:23:14Z</cp:lastPrinted>
  <dcterms:created xsi:type="dcterms:W3CDTF">2026-03-23T17:09:59Z</dcterms:created>
  <dcterms:modified xsi:type="dcterms:W3CDTF">2026-03-23T17:23:31Z</dcterms:modified>
</cp:coreProperties>
</file>