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9" r:id="rId2"/>
    <p:sldId id="402" r:id="rId3"/>
    <p:sldId id="403" r:id="rId4"/>
    <p:sldId id="404" r:id="rId5"/>
    <p:sldId id="411" r:id="rId6"/>
    <p:sldId id="409" r:id="rId7"/>
    <p:sldId id="406" r:id="rId8"/>
    <p:sldId id="407" r:id="rId9"/>
    <p:sldId id="412" r:id="rId10"/>
    <p:sldId id="408" r:id="rId11"/>
    <p:sldId id="410" r:id="rId12"/>
    <p:sldId id="41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Méndez" initials="MM" lastIdx="4" clrIdx="0">
    <p:extLst>
      <p:ext uri="{19B8F6BF-5375-455C-9EA6-DF929625EA0E}">
        <p15:presenceInfo xmlns:p15="http://schemas.microsoft.com/office/powerpoint/2012/main" userId="9a7014aed3e53a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F240"/>
    <a:srgbClr val="8CAD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98C6F-6182-42D8-ACAA-8C5113B13872}" v="114" dt="2025-04-11T19:14:38.75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9" autoAdjust="0"/>
    <p:restoredTop sz="95388" autoAdjust="0"/>
  </p:normalViewPr>
  <p:slideViewPr>
    <p:cSldViewPr snapToGrid="0" snapToObjects="1">
      <p:cViewPr varScale="1">
        <p:scale>
          <a:sx n="85" d="100"/>
          <a:sy n="85" d="100"/>
        </p:scale>
        <p:origin x="1502" y="67"/>
      </p:cViewPr>
      <p:guideLst>
        <p:guide orient="horz" pos="213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ALBERTO GARCIA SEPULVEDA" userId="0da82484-374f-4889-8938-74e73fa0412a" providerId="ADAL" clId="{9F298C6F-6182-42D8-ACAA-8C5113B13872}"/>
    <pc:docChg chg="undo custSel addSld delSld modSld sldOrd modMainMaster">
      <pc:chgData name="CHRISTIAN ALBERTO GARCIA SEPULVEDA" userId="0da82484-374f-4889-8938-74e73fa0412a" providerId="ADAL" clId="{9F298C6F-6182-42D8-ACAA-8C5113B13872}" dt="2025-04-11T19:15:19.335" v="5609" actId="1036"/>
      <pc:docMkLst>
        <pc:docMk/>
      </pc:docMkLst>
      <pc:sldChg chg="addSp delSp modSp del mod">
        <pc:chgData name="CHRISTIAN ALBERTO GARCIA SEPULVEDA" userId="0da82484-374f-4889-8938-74e73fa0412a" providerId="ADAL" clId="{9F298C6F-6182-42D8-ACAA-8C5113B13872}" dt="2025-04-11T17:42:46.072" v="3722" actId="47"/>
        <pc:sldMkLst>
          <pc:docMk/>
          <pc:sldMk cId="1263926048" sldId="292"/>
        </pc:sldMkLst>
        <pc:spChg chg="mod">
          <ac:chgData name="CHRISTIAN ALBERTO GARCIA SEPULVEDA" userId="0da82484-374f-4889-8938-74e73fa0412a" providerId="ADAL" clId="{9F298C6F-6182-42D8-ACAA-8C5113B13872}" dt="2025-04-11T17:18:05.454" v="3215" actId="404"/>
          <ac:spMkLst>
            <pc:docMk/>
            <pc:sldMk cId="1263926048" sldId="292"/>
            <ac:spMk id="2" creationId="{00000000-0000-0000-0000-000000000000}"/>
          </ac:spMkLst>
        </pc:spChg>
        <pc:spChg chg="add del mod">
          <ac:chgData name="CHRISTIAN ALBERTO GARCIA SEPULVEDA" userId="0da82484-374f-4889-8938-74e73fa0412a" providerId="ADAL" clId="{9F298C6F-6182-42D8-ACAA-8C5113B13872}" dt="2025-04-11T17:36:03.151" v="3554" actId="478"/>
          <ac:spMkLst>
            <pc:docMk/>
            <pc:sldMk cId="1263926048" sldId="292"/>
            <ac:spMk id="4" creationId="{F00C3F83-CF1F-2C4B-B527-69BFC4C9E3A6}"/>
          </ac:spMkLst>
        </pc:spChg>
        <pc:spChg chg="add del mod">
          <ac:chgData name="CHRISTIAN ALBERTO GARCIA SEPULVEDA" userId="0da82484-374f-4889-8938-74e73fa0412a" providerId="ADAL" clId="{9F298C6F-6182-42D8-ACAA-8C5113B13872}" dt="2025-04-11T17:41:09.900" v="3711" actId="478"/>
          <ac:spMkLst>
            <pc:docMk/>
            <pc:sldMk cId="1263926048" sldId="292"/>
            <ac:spMk id="7" creationId="{02239B27-9384-5DC9-05DB-AC519691224D}"/>
          </ac:spMkLst>
        </pc:spChg>
        <pc:spChg chg="mod">
          <ac:chgData name="CHRISTIAN ALBERTO GARCIA SEPULVEDA" userId="0da82484-374f-4889-8938-74e73fa0412a" providerId="ADAL" clId="{9F298C6F-6182-42D8-ACAA-8C5113B13872}" dt="2025-04-11T17:41:34.431" v="3717" actId="1076"/>
          <ac:spMkLst>
            <pc:docMk/>
            <pc:sldMk cId="1263926048" sldId="292"/>
            <ac:spMk id="9" creationId="{00000000-0000-0000-0000-000000000000}"/>
          </ac:spMkLst>
        </pc:spChg>
        <pc:spChg chg="add del mod">
          <ac:chgData name="CHRISTIAN ALBERTO GARCIA SEPULVEDA" userId="0da82484-374f-4889-8938-74e73fa0412a" providerId="ADAL" clId="{9F298C6F-6182-42D8-ACAA-8C5113B13872}" dt="2025-04-11T17:41:09.900" v="3711" actId="478"/>
          <ac:spMkLst>
            <pc:docMk/>
            <pc:sldMk cId="1263926048" sldId="292"/>
            <ac:spMk id="10" creationId="{6C2BBA1D-6890-5691-EBCC-64AB226360FF}"/>
          </ac:spMkLst>
        </pc:spChg>
        <pc:spChg chg="mod">
          <ac:chgData name="CHRISTIAN ALBERTO GARCIA SEPULVEDA" userId="0da82484-374f-4889-8938-74e73fa0412a" providerId="ADAL" clId="{9F298C6F-6182-42D8-ACAA-8C5113B13872}" dt="2025-04-11T17:18:05.454" v="3215" actId="404"/>
          <ac:spMkLst>
            <pc:docMk/>
            <pc:sldMk cId="1263926048" sldId="292"/>
            <ac:spMk id="11" creationId="{00000000-0000-0000-0000-000000000000}"/>
          </ac:spMkLst>
        </pc:spChg>
        <pc:spChg chg="mod">
          <ac:chgData name="CHRISTIAN ALBERTO GARCIA SEPULVEDA" userId="0da82484-374f-4889-8938-74e73fa0412a" providerId="ADAL" clId="{9F298C6F-6182-42D8-ACAA-8C5113B13872}" dt="2025-04-11T17:18:05.454" v="3215" actId="404"/>
          <ac:spMkLst>
            <pc:docMk/>
            <pc:sldMk cId="1263926048" sldId="292"/>
            <ac:spMk id="45" creationId="{00000000-0000-0000-0000-000000000000}"/>
          </ac:spMkLst>
        </pc:spChg>
        <pc:spChg chg="mod">
          <ac:chgData name="CHRISTIAN ALBERTO GARCIA SEPULVEDA" userId="0da82484-374f-4889-8938-74e73fa0412a" providerId="ADAL" clId="{9F298C6F-6182-42D8-ACAA-8C5113B13872}" dt="2025-04-11T17:18:05.454" v="3215" actId="404"/>
          <ac:spMkLst>
            <pc:docMk/>
            <pc:sldMk cId="1263926048" sldId="292"/>
            <ac:spMk id="46" creationId="{3E6EBCC0-131E-4FF2-89DA-4A64EA1F2ABD}"/>
          </ac:spMkLst>
        </pc:spChg>
        <pc:grpChg chg="mod">
          <ac:chgData name="CHRISTIAN ALBERTO GARCIA SEPULVEDA" userId="0da82484-374f-4889-8938-74e73fa0412a" providerId="ADAL" clId="{9F298C6F-6182-42D8-ACAA-8C5113B13872}" dt="2025-04-11T17:41:28.148" v="3716" actId="1076"/>
          <ac:grpSpMkLst>
            <pc:docMk/>
            <pc:sldMk cId="1263926048" sldId="292"/>
            <ac:grpSpMk id="20" creationId="{A7F80923-2C7A-4DE2-BE06-DB8BC79762CA}"/>
          </ac:grpSpMkLst>
        </pc:grpChg>
        <pc:cxnChg chg="add del mod">
          <ac:chgData name="CHRISTIAN ALBERTO GARCIA SEPULVEDA" userId="0da82484-374f-4889-8938-74e73fa0412a" providerId="ADAL" clId="{9F298C6F-6182-42D8-ACAA-8C5113B13872}" dt="2025-04-11T17:41:09.900" v="3711" actId="478"/>
          <ac:cxnSpMkLst>
            <pc:docMk/>
            <pc:sldMk cId="1263926048" sldId="292"/>
            <ac:cxnSpMk id="21" creationId="{A072597C-9A1D-6621-806C-1EBB3559D66C}"/>
          </ac:cxnSpMkLst>
        </pc:cxnChg>
      </pc:sldChg>
      <pc:sldChg chg="delSp modSp mod">
        <pc:chgData name="CHRISTIAN ALBERTO GARCIA SEPULVEDA" userId="0da82484-374f-4889-8938-74e73fa0412a" providerId="ADAL" clId="{9F298C6F-6182-42D8-ACAA-8C5113B13872}" dt="2025-04-11T17:59:04.473" v="3847" actId="478"/>
        <pc:sldMkLst>
          <pc:docMk/>
          <pc:sldMk cId="355089891" sldId="309"/>
        </pc:sldMkLst>
        <pc:spChg chg="mod">
          <ac:chgData name="CHRISTIAN ALBERTO GARCIA SEPULVEDA" userId="0da82484-374f-4889-8938-74e73fa0412a" providerId="ADAL" clId="{9F298C6F-6182-42D8-ACAA-8C5113B13872}" dt="2025-04-11T16:10:42.320" v="1486" actId="1035"/>
          <ac:spMkLst>
            <pc:docMk/>
            <pc:sldMk cId="355089891" sldId="309"/>
            <ac:spMk id="2" creationId="{00000000-0000-0000-0000-000000000000}"/>
          </ac:spMkLst>
        </pc:spChg>
        <pc:spChg chg="mod">
          <ac:chgData name="CHRISTIAN ALBERTO GARCIA SEPULVEDA" userId="0da82484-374f-4889-8938-74e73fa0412a" providerId="ADAL" clId="{9F298C6F-6182-42D8-ACAA-8C5113B13872}" dt="2025-04-11T16:10:36.993" v="1481" actId="2711"/>
          <ac:spMkLst>
            <pc:docMk/>
            <pc:sldMk cId="355089891" sldId="309"/>
            <ac:spMk id="7" creationId="{88E77DF8-A2D6-59DC-FEBB-4A2D58A51BEB}"/>
          </ac:spMkLst>
        </pc:spChg>
        <pc:spChg chg="mod">
          <ac:chgData name="CHRISTIAN ALBERTO GARCIA SEPULVEDA" userId="0da82484-374f-4889-8938-74e73fa0412a" providerId="ADAL" clId="{9F298C6F-6182-42D8-ACAA-8C5113B13872}" dt="2025-04-11T16:10:36.993" v="1481" actId="2711"/>
          <ac:spMkLst>
            <pc:docMk/>
            <pc:sldMk cId="355089891" sldId="309"/>
            <ac:spMk id="14" creationId="{00000000-0000-0000-0000-000000000000}"/>
          </ac:spMkLst>
        </pc:spChg>
        <pc:spChg chg="mod">
          <ac:chgData name="CHRISTIAN ALBERTO GARCIA SEPULVEDA" userId="0da82484-374f-4889-8938-74e73fa0412a" providerId="ADAL" clId="{9F298C6F-6182-42D8-ACAA-8C5113B13872}" dt="2025-04-11T16:10:36.993" v="1481" actId="2711"/>
          <ac:spMkLst>
            <pc:docMk/>
            <pc:sldMk cId="355089891" sldId="309"/>
            <ac:spMk id="17" creationId="{00000000-0000-0000-0000-000000000000}"/>
          </ac:spMkLst>
        </pc:spChg>
        <pc:spChg chg="del">
          <ac:chgData name="CHRISTIAN ALBERTO GARCIA SEPULVEDA" userId="0da82484-374f-4889-8938-74e73fa0412a" providerId="ADAL" clId="{9F298C6F-6182-42D8-ACAA-8C5113B13872}" dt="2025-04-11T17:59:04.473" v="3847" actId="478"/>
          <ac:spMkLst>
            <pc:docMk/>
            <pc:sldMk cId="355089891" sldId="309"/>
            <ac:spMk id="20" creationId="{00000000-0000-0000-0000-000000000000}"/>
          </ac:spMkLst>
        </pc:spChg>
        <pc:cxnChg chg="mod">
          <ac:chgData name="CHRISTIAN ALBERTO GARCIA SEPULVEDA" userId="0da82484-374f-4889-8938-74e73fa0412a" providerId="ADAL" clId="{9F298C6F-6182-42D8-ACAA-8C5113B13872}" dt="2025-04-11T15:54:25.816" v="76" actId="1582"/>
          <ac:cxnSpMkLst>
            <pc:docMk/>
            <pc:sldMk cId="355089891" sldId="309"/>
            <ac:cxnSpMk id="10" creationId="{00000000-0000-0000-0000-000000000000}"/>
          </ac:cxnSpMkLst>
        </pc:cxnChg>
        <pc:cxnChg chg="mod">
          <ac:chgData name="CHRISTIAN ALBERTO GARCIA SEPULVEDA" userId="0da82484-374f-4889-8938-74e73fa0412a" providerId="ADAL" clId="{9F298C6F-6182-42D8-ACAA-8C5113B13872}" dt="2025-04-11T15:54:25.816" v="76" actId="1582"/>
          <ac:cxnSpMkLst>
            <pc:docMk/>
            <pc:sldMk cId="355089891" sldId="309"/>
            <ac:cxnSpMk id="22" creationId="{00000000-0000-0000-0000-000000000000}"/>
          </ac:cxnSpMkLst>
        </pc:cxnChg>
      </pc:sldChg>
      <pc:sldChg chg="addSp delSp modSp mod">
        <pc:chgData name="CHRISTIAN ALBERTO GARCIA SEPULVEDA" userId="0da82484-374f-4889-8938-74e73fa0412a" providerId="ADAL" clId="{9F298C6F-6182-42D8-ACAA-8C5113B13872}" dt="2025-04-11T17:59:11.804" v="3848" actId="478"/>
        <pc:sldMkLst>
          <pc:docMk/>
          <pc:sldMk cId="1536228695" sldId="402"/>
        </pc:sldMkLst>
        <pc:spChg chg="del mod">
          <ac:chgData name="CHRISTIAN ALBERTO GARCIA SEPULVEDA" userId="0da82484-374f-4889-8938-74e73fa0412a" providerId="ADAL" clId="{9F298C6F-6182-42D8-ACAA-8C5113B13872}" dt="2025-04-11T16:11:16.203" v="1521" actId="21"/>
          <ac:spMkLst>
            <pc:docMk/>
            <pc:sldMk cId="1536228695" sldId="402"/>
            <ac:spMk id="2" creationId="{002CFAE2-FB42-9C1C-F2E5-A7AE171F7C4B}"/>
          </ac:spMkLst>
        </pc:spChg>
        <pc:spChg chg="add del mod">
          <ac:chgData name="CHRISTIAN ALBERTO GARCIA SEPULVEDA" userId="0da82484-374f-4889-8938-74e73fa0412a" providerId="ADAL" clId="{9F298C6F-6182-42D8-ACAA-8C5113B13872}" dt="2025-04-11T16:11:12.959" v="1519" actId="21"/>
          <ac:spMkLst>
            <pc:docMk/>
            <pc:sldMk cId="1536228695" sldId="402"/>
            <ac:spMk id="3" creationId="{8C0DE8EA-6758-D778-182E-9BE9038FC5B6}"/>
          </ac:spMkLst>
        </pc:spChg>
        <pc:spChg chg="del mod">
          <ac:chgData name="CHRISTIAN ALBERTO GARCIA SEPULVEDA" userId="0da82484-374f-4889-8938-74e73fa0412a" providerId="ADAL" clId="{9F298C6F-6182-42D8-ACAA-8C5113B13872}" dt="2025-04-11T16:18:32.386" v="1766" actId="478"/>
          <ac:spMkLst>
            <pc:docMk/>
            <pc:sldMk cId="1536228695" sldId="402"/>
            <ac:spMk id="4" creationId="{BFC7ADB8-3C02-6125-6BA4-D32625465119}"/>
          </ac:spMkLst>
        </pc:spChg>
        <pc:spChg chg="mod">
          <ac:chgData name="CHRISTIAN ALBERTO GARCIA SEPULVEDA" userId="0da82484-374f-4889-8938-74e73fa0412a" providerId="ADAL" clId="{9F298C6F-6182-42D8-ACAA-8C5113B13872}" dt="2025-04-11T16:17:17.675" v="1750" actId="14100"/>
          <ac:spMkLst>
            <pc:docMk/>
            <pc:sldMk cId="1536228695" sldId="402"/>
            <ac:spMk id="5" creationId="{00000000-0000-0000-0000-000000000000}"/>
          </ac:spMkLst>
        </pc:spChg>
        <pc:spChg chg="add del mod">
          <ac:chgData name="CHRISTIAN ALBERTO GARCIA SEPULVEDA" userId="0da82484-374f-4889-8938-74e73fa0412a" providerId="ADAL" clId="{9F298C6F-6182-42D8-ACAA-8C5113B13872}" dt="2025-04-11T17:59:11.804" v="3848" actId="478"/>
          <ac:spMkLst>
            <pc:docMk/>
            <pc:sldMk cId="1536228695" sldId="402"/>
            <ac:spMk id="6" creationId="{711D839D-DFF3-703D-978D-A50B0270914A}"/>
          </ac:spMkLst>
        </pc:spChg>
        <pc:spChg chg="add del mod">
          <ac:chgData name="CHRISTIAN ALBERTO GARCIA SEPULVEDA" userId="0da82484-374f-4889-8938-74e73fa0412a" providerId="ADAL" clId="{9F298C6F-6182-42D8-ACAA-8C5113B13872}" dt="2025-04-11T16:13:00.656" v="1645" actId="21"/>
          <ac:spMkLst>
            <pc:docMk/>
            <pc:sldMk cId="1536228695" sldId="402"/>
            <ac:spMk id="8" creationId="{AE2A7772-904A-E062-95F5-AD81C69015E0}"/>
          </ac:spMkLst>
        </pc:spChg>
        <pc:spChg chg="add mod">
          <ac:chgData name="CHRISTIAN ALBERTO GARCIA SEPULVEDA" userId="0da82484-374f-4889-8938-74e73fa0412a" providerId="ADAL" clId="{9F298C6F-6182-42D8-ACAA-8C5113B13872}" dt="2025-04-11T16:22:16.791" v="2081" actId="113"/>
          <ac:spMkLst>
            <pc:docMk/>
            <pc:sldMk cId="1536228695" sldId="402"/>
            <ac:spMk id="10" creationId="{002CFAE2-FB42-9C1C-F2E5-A7AE171F7C4B}"/>
          </ac:spMkLst>
        </pc:spChg>
      </pc:sldChg>
      <pc:sldChg chg="addSp delSp modSp mod">
        <pc:chgData name="CHRISTIAN ALBERTO GARCIA SEPULVEDA" userId="0da82484-374f-4889-8938-74e73fa0412a" providerId="ADAL" clId="{9F298C6F-6182-42D8-ACAA-8C5113B13872}" dt="2025-04-11T17:59:13.372" v="3849" actId="478"/>
        <pc:sldMkLst>
          <pc:docMk/>
          <pc:sldMk cId="2650824586" sldId="403"/>
        </pc:sldMkLst>
        <pc:spChg chg="add del mod">
          <ac:chgData name="CHRISTIAN ALBERTO GARCIA SEPULVEDA" userId="0da82484-374f-4889-8938-74e73fa0412a" providerId="ADAL" clId="{9F298C6F-6182-42D8-ACAA-8C5113B13872}" dt="2025-04-11T15:53:07.324" v="62" actId="478"/>
          <ac:spMkLst>
            <pc:docMk/>
            <pc:sldMk cId="2650824586" sldId="403"/>
            <ac:spMk id="2" creationId="{959EC899-6303-CDFC-43CE-6E697E7B05FD}"/>
          </ac:spMkLst>
        </pc:spChg>
        <pc:spChg chg="del mod">
          <ac:chgData name="CHRISTIAN ALBERTO GARCIA SEPULVEDA" userId="0da82484-374f-4889-8938-74e73fa0412a" providerId="ADAL" clId="{9F298C6F-6182-42D8-ACAA-8C5113B13872}" dt="2025-04-11T16:11:06.313" v="1498" actId="21"/>
          <ac:spMkLst>
            <pc:docMk/>
            <pc:sldMk cId="2650824586" sldId="403"/>
            <ac:spMk id="4" creationId="{8C0DE8EA-6758-D778-182E-9BE9038FC5B6}"/>
          </ac:spMkLst>
        </pc:spChg>
        <pc:spChg chg="del mod">
          <ac:chgData name="CHRISTIAN ALBERTO GARCIA SEPULVEDA" userId="0da82484-374f-4889-8938-74e73fa0412a" providerId="ADAL" clId="{9F298C6F-6182-42D8-ACAA-8C5113B13872}" dt="2025-04-11T15:52:47.694" v="56" actId="478"/>
          <ac:spMkLst>
            <pc:docMk/>
            <pc:sldMk cId="2650824586" sldId="403"/>
            <ac:spMk id="5" creationId="{00000000-0000-0000-0000-000000000000}"/>
          </ac:spMkLst>
        </pc:spChg>
        <pc:spChg chg="add del mod">
          <ac:chgData name="CHRISTIAN ALBERTO GARCIA SEPULVEDA" userId="0da82484-374f-4889-8938-74e73fa0412a" providerId="ADAL" clId="{9F298C6F-6182-42D8-ACAA-8C5113B13872}" dt="2025-04-11T15:55:34.498" v="143" actId="478"/>
          <ac:spMkLst>
            <pc:docMk/>
            <pc:sldMk cId="2650824586" sldId="403"/>
            <ac:spMk id="6" creationId="{DC0FF798-F402-6147-6D31-6C5FF2FBDBE2}"/>
          </ac:spMkLst>
        </pc:spChg>
        <pc:spChg chg="add del mod">
          <ac:chgData name="CHRISTIAN ALBERTO GARCIA SEPULVEDA" userId="0da82484-374f-4889-8938-74e73fa0412a" providerId="ADAL" clId="{9F298C6F-6182-42D8-ACAA-8C5113B13872}" dt="2025-04-11T15:56:18.511" v="162" actId="478"/>
          <ac:spMkLst>
            <pc:docMk/>
            <pc:sldMk cId="2650824586" sldId="403"/>
            <ac:spMk id="7" creationId="{D175695C-9740-0F2D-9113-506823D5CEBE}"/>
          </ac:spMkLst>
        </pc:spChg>
        <pc:spChg chg="add del mod">
          <ac:chgData name="CHRISTIAN ALBERTO GARCIA SEPULVEDA" userId="0da82484-374f-4889-8938-74e73fa0412a" providerId="ADAL" clId="{9F298C6F-6182-42D8-ACAA-8C5113B13872}" dt="2025-04-11T16:18:00.719" v="1760" actId="478"/>
          <ac:spMkLst>
            <pc:docMk/>
            <pc:sldMk cId="2650824586" sldId="403"/>
            <ac:spMk id="8" creationId="{FBE3AED5-68CE-7916-245D-2EE487C6339A}"/>
          </ac:spMkLst>
        </pc:spChg>
        <pc:spChg chg="add mod">
          <ac:chgData name="CHRISTIAN ALBERTO GARCIA SEPULVEDA" userId="0da82484-374f-4889-8938-74e73fa0412a" providerId="ADAL" clId="{9F298C6F-6182-42D8-ACAA-8C5113B13872}" dt="2025-04-11T16:21:47.238" v="2017" actId="20577"/>
          <ac:spMkLst>
            <pc:docMk/>
            <pc:sldMk cId="2650824586" sldId="403"/>
            <ac:spMk id="9" creationId="{8C0DE8EA-6758-D778-182E-9BE9038FC5B6}"/>
          </ac:spMkLst>
        </pc:spChg>
        <pc:spChg chg="add del mod">
          <ac:chgData name="CHRISTIAN ALBERTO GARCIA SEPULVEDA" userId="0da82484-374f-4889-8938-74e73fa0412a" providerId="ADAL" clId="{9F298C6F-6182-42D8-ACAA-8C5113B13872}" dt="2025-04-11T16:11:21.354" v="1532" actId="21"/>
          <ac:spMkLst>
            <pc:docMk/>
            <pc:sldMk cId="2650824586" sldId="403"/>
            <ac:spMk id="10" creationId="{002CFAE2-FB42-9C1C-F2E5-A7AE171F7C4B}"/>
          </ac:spMkLst>
        </pc:spChg>
        <pc:spChg chg="add mod">
          <ac:chgData name="CHRISTIAN ALBERTO GARCIA SEPULVEDA" userId="0da82484-374f-4889-8938-74e73fa0412a" providerId="ADAL" clId="{9F298C6F-6182-42D8-ACAA-8C5113B13872}" dt="2025-04-11T16:18:01.086" v="1761"/>
          <ac:spMkLst>
            <pc:docMk/>
            <pc:sldMk cId="2650824586" sldId="403"/>
            <ac:spMk id="11" creationId="{B4561478-BA63-0C71-451D-A00FD8D87D3A}"/>
          </ac:spMkLst>
        </pc:spChg>
        <pc:spChg chg="add del mod">
          <ac:chgData name="CHRISTIAN ALBERTO GARCIA SEPULVEDA" userId="0da82484-374f-4889-8938-74e73fa0412a" providerId="ADAL" clId="{9F298C6F-6182-42D8-ACAA-8C5113B13872}" dt="2025-04-11T16:19:50.043" v="1898" actId="478"/>
          <ac:spMkLst>
            <pc:docMk/>
            <pc:sldMk cId="2650824586" sldId="403"/>
            <ac:spMk id="12" creationId="{883B5D50-C628-6E8E-4700-38339E327833}"/>
          </ac:spMkLst>
        </pc:spChg>
        <pc:spChg chg="add del mod">
          <ac:chgData name="CHRISTIAN ALBERTO GARCIA SEPULVEDA" userId="0da82484-374f-4889-8938-74e73fa0412a" providerId="ADAL" clId="{9F298C6F-6182-42D8-ACAA-8C5113B13872}" dt="2025-04-11T17:59:13.372" v="3849" actId="478"/>
          <ac:spMkLst>
            <pc:docMk/>
            <pc:sldMk cId="2650824586" sldId="403"/>
            <ac:spMk id="13" creationId="{284B702F-4D80-CE75-7F54-BDBD2644E695}"/>
          </ac:spMkLst>
        </pc:spChg>
      </pc:sldChg>
      <pc:sldChg chg="addSp delSp modSp mod">
        <pc:chgData name="CHRISTIAN ALBERTO GARCIA SEPULVEDA" userId="0da82484-374f-4889-8938-74e73fa0412a" providerId="ADAL" clId="{9F298C6F-6182-42D8-ACAA-8C5113B13872}" dt="2025-04-11T17:59:14.969" v="3850" actId="478"/>
        <pc:sldMkLst>
          <pc:docMk/>
          <pc:sldMk cId="491673091" sldId="404"/>
        </pc:sldMkLst>
        <pc:spChg chg="add del mod">
          <ac:chgData name="CHRISTIAN ALBERTO GARCIA SEPULVEDA" userId="0da82484-374f-4889-8938-74e73fa0412a" providerId="ADAL" clId="{9F298C6F-6182-42D8-ACAA-8C5113B13872}" dt="2025-04-11T15:53:10.925" v="64" actId="478"/>
          <ac:spMkLst>
            <pc:docMk/>
            <pc:sldMk cId="491673091" sldId="404"/>
            <ac:spMk id="2" creationId="{20C2AC9D-9DE1-F3B2-C884-A27BF85F78A0}"/>
          </ac:spMkLst>
        </pc:spChg>
        <pc:spChg chg="mod">
          <ac:chgData name="CHRISTIAN ALBERTO GARCIA SEPULVEDA" userId="0da82484-374f-4889-8938-74e73fa0412a" providerId="ADAL" clId="{9F298C6F-6182-42D8-ACAA-8C5113B13872}" dt="2025-04-11T16:13:05.248" v="1647" actId="1076"/>
          <ac:spMkLst>
            <pc:docMk/>
            <pc:sldMk cId="491673091" sldId="404"/>
            <ac:spMk id="3" creationId="{16A9B671-A08E-3A27-1539-B827E49417F5}"/>
          </ac:spMkLst>
        </pc:spChg>
        <pc:spChg chg="add del mod">
          <ac:chgData name="CHRISTIAN ALBERTO GARCIA SEPULVEDA" userId="0da82484-374f-4889-8938-74e73fa0412a" providerId="ADAL" clId="{9F298C6F-6182-42D8-ACAA-8C5113B13872}" dt="2025-04-11T15:55:38.558" v="145" actId="478"/>
          <ac:spMkLst>
            <pc:docMk/>
            <pc:sldMk cId="491673091" sldId="404"/>
            <ac:spMk id="4" creationId="{0DB67F93-DF3C-EF04-0F54-CEC4E28D9F0F}"/>
          </ac:spMkLst>
        </pc:spChg>
        <pc:spChg chg="del">
          <ac:chgData name="CHRISTIAN ALBERTO GARCIA SEPULVEDA" userId="0da82484-374f-4889-8938-74e73fa0412a" providerId="ADAL" clId="{9F298C6F-6182-42D8-ACAA-8C5113B13872}" dt="2025-04-11T15:52:53.844" v="59" actId="478"/>
          <ac:spMkLst>
            <pc:docMk/>
            <pc:sldMk cId="491673091" sldId="404"/>
            <ac:spMk id="5" creationId="{00000000-0000-0000-0000-000000000000}"/>
          </ac:spMkLst>
        </pc:spChg>
        <pc:spChg chg="add del mod">
          <ac:chgData name="CHRISTIAN ALBERTO GARCIA SEPULVEDA" userId="0da82484-374f-4889-8938-74e73fa0412a" providerId="ADAL" clId="{9F298C6F-6182-42D8-ACAA-8C5113B13872}" dt="2025-04-11T15:56:25.010" v="164" actId="478"/>
          <ac:spMkLst>
            <pc:docMk/>
            <pc:sldMk cId="491673091" sldId="404"/>
            <ac:spMk id="6" creationId="{F1AA2705-F80E-0329-4C2F-6E48C2A2708C}"/>
          </ac:spMkLst>
        </pc:spChg>
        <pc:spChg chg="add mod">
          <ac:chgData name="CHRISTIAN ALBERTO GARCIA SEPULVEDA" userId="0da82484-374f-4889-8938-74e73fa0412a" providerId="ADAL" clId="{9F298C6F-6182-42D8-ACAA-8C5113B13872}" dt="2025-04-11T16:14:52.680" v="1725" actId="14100"/>
          <ac:spMkLst>
            <pc:docMk/>
            <pc:sldMk cId="491673091" sldId="404"/>
            <ac:spMk id="7" creationId="{6268E749-2628-F389-5B6D-EBAD953BC541}"/>
          </ac:spMkLst>
        </pc:spChg>
        <pc:spChg chg="del mod">
          <ac:chgData name="CHRISTIAN ALBERTO GARCIA SEPULVEDA" userId="0da82484-374f-4889-8938-74e73fa0412a" providerId="ADAL" clId="{9F298C6F-6182-42D8-ACAA-8C5113B13872}" dt="2025-04-11T16:12:54.926" v="1641" actId="21"/>
          <ac:spMkLst>
            <pc:docMk/>
            <pc:sldMk cId="491673091" sldId="404"/>
            <ac:spMk id="8" creationId="{AE2A7772-904A-E062-95F5-AD81C69015E0}"/>
          </ac:spMkLst>
        </pc:spChg>
        <pc:spChg chg="add mod">
          <ac:chgData name="CHRISTIAN ALBERTO GARCIA SEPULVEDA" userId="0da82484-374f-4889-8938-74e73fa0412a" providerId="ADAL" clId="{9F298C6F-6182-42D8-ACAA-8C5113B13872}" dt="2025-04-11T16:21:53.511" v="2018" actId="20577"/>
          <ac:spMkLst>
            <pc:docMk/>
            <pc:sldMk cId="491673091" sldId="404"/>
            <ac:spMk id="9" creationId="{AE2A7772-904A-E062-95F5-AD81C69015E0}"/>
          </ac:spMkLst>
        </pc:spChg>
        <pc:spChg chg="add del mod">
          <ac:chgData name="CHRISTIAN ALBERTO GARCIA SEPULVEDA" userId="0da82484-374f-4889-8938-74e73fa0412a" providerId="ADAL" clId="{9F298C6F-6182-42D8-ACAA-8C5113B13872}" dt="2025-04-11T17:59:14.969" v="3850" actId="478"/>
          <ac:spMkLst>
            <pc:docMk/>
            <pc:sldMk cId="491673091" sldId="404"/>
            <ac:spMk id="10" creationId="{EF21846A-BABC-26CD-0591-646971058B92}"/>
          </ac:spMkLst>
        </pc:spChg>
      </pc:sldChg>
      <pc:sldChg chg="addSp delSp modSp del mod">
        <pc:chgData name="CHRISTIAN ALBERTO GARCIA SEPULVEDA" userId="0da82484-374f-4889-8938-74e73fa0412a" providerId="ADAL" clId="{9F298C6F-6182-42D8-ACAA-8C5113B13872}" dt="2025-04-11T16:22:51.582" v="2084" actId="47"/>
        <pc:sldMkLst>
          <pc:docMk/>
          <pc:sldMk cId="4162332453" sldId="405"/>
        </pc:sldMkLst>
        <pc:spChg chg="mod">
          <ac:chgData name="CHRISTIAN ALBERTO GARCIA SEPULVEDA" userId="0da82484-374f-4889-8938-74e73fa0412a" providerId="ADAL" clId="{9F298C6F-6182-42D8-ACAA-8C5113B13872}" dt="2025-04-11T16:13:52.901" v="1662" actId="403"/>
          <ac:spMkLst>
            <pc:docMk/>
            <pc:sldMk cId="4162332453" sldId="405"/>
            <ac:spMk id="2" creationId="{002CFAE2-FB42-9C1C-F2E5-A7AE171F7C4B}"/>
          </ac:spMkLst>
        </pc:spChg>
        <pc:spChg chg="add del mod">
          <ac:chgData name="CHRISTIAN ALBERTO GARCIA SEPULVEDA" userId="0da82484-374f-4889-8938-74e73fa0412a" providerId="ADAL" clId="{9F298C6F-6182-42D8-ACAA-8C5113B13872}" dt="2025-04-11T16:20:23.619" v="1900" actId="478"/>
          <ac:spMkLst>
            <pc:docMk/>
            <pc:sldMk cId="4162332453" sldId="405"/>
            <ac:spMk id="3" creationId="{7122EB82-1EAE-C80E-9CD9-CAF5E106ACCE}"/>
          </ac:spMkLst>
        </pc:spChg>
        <pc:spChg chg="add mod">
          <ac:chgData name="CHRISTIAN ALBERTO GARCIA SEPULVEDA" userId="0da82484-374f-4889-8938-74e73fa0412a" providerId="ADAL" clId="{9F298C6F-6182-42D8-ACAA-8C5113B13872}" dt="2025-04-11T16:20:24.018" v="1901"/>
          <ac:spMkLst>
            <pc:docMk/>
            <pc:sldMk cId="4162332453" sldId="405"/>
            <ac:spMk id="4" creationId="{805258EE-5F9E-183A-A2B3-9FA809C5F298}"/>
          </ac:spMkLst>
        </pc:spChg>
        <pc:spChg chg="del mod">
          <ac:chgData name="CHRISTIAN ALBERTO GARCIA SEPULVEDA" userId="0da82484-374f-4889-8938-74e73fa0412a" providerId="ADAL" clId="{9F298C6F-6182-42D8-ACAA-8C5113B13872}" dt="2025-04-11T15:56:28.209" v="166" actId="478"/>
          <ac:spMkLst>
            <pc:docMk/>
            <pc:sldMk cId="4162332453" sldId="405"/>
            <ac:spMk id="5" creationId="{00000000-0000-0000-0000-000000000000}"/>
          </ac:spMkLst>
        </pc:spChg>
      </pc:sldChg>
      <pc:sldChg chg="addSp delSp modSp mod">
        <pc:chgData name="CHRISTIAN ALBERTO GARCIA SEPULVEDA" userId="0da82484-374f-4889-8938-74e73fa0412a" providerId="ADAL" clId="{9F298C6F-6182-42D8-ACAA-8C5113B13872}" dt="2025-04-11T17:59:19.724" v="3853" actId="478"/>
        <pc:sldMkLst>
          <pc:docMk/>
          <pc:sldMk cId="937915090" sldId="406"/>
        </pc:sldMkLst>
        <pc:spChg chg="mod">
          <ac:chgData name="CHRISTIAN ALBERTO GARCIA SEPULVEDA" userId="0da82484-374f-4889-8938-74e73fa0412a" providerId="ADAL" clId="{9F298C6F-6182-42D8-ACAA-8C5113B13872}" dt="2025-04-11T16:25:34.337" v="2275" actId="1076"/>
          <ac:spMkLst>
            <pc:docMk/>
            <pc:sldMk cId="937915090" sldId="406"/>
            <ac:spMk id="2" creationId="{002CFAE2-FB42-9C1C-F2E5-A7AE171F7C4B}"/>
          </ac:spMkLst>
        </pc:spChg>
        <pc:spChg chg="add mod">
          <ac:chgData name="CHRISTIAN ALBERTO GARCIA SEPULVEDA" userId="0da82484-374f-4889-8938-74e73fa0412a" providerId="ADAL" clId="{9F298C6F-6182-42D8-ACAA-8C5113B13872}" dt="2025-04-11T16:15:13.660" v="1728" actId="14100"/>
          <ac:spMkLst>
            <pc:docMk/>
            <pc:sldMk cId="937915090" sldId="406"/>
            <ac:spMk id="3" creationId="{55F381E2-1D28-CC6B-713E-2CE3AA8F5B32}"/>
          </ac:spMkLst>
        </pc:spChg>
        <pc:spChg chg="del">
          <ac:chgData name="CHRISTIAN ALBERTO GARCIA SEPULVEDA" userId="0da82484-374f-4889-8938-74e73fa0412a" providerId="ADAL" clId="{9F298C6F-6182-42D8-ACAA-8C5113B13872}" dt="2025-04-11T15:56:57.560" v="245" actId="478"/>
          <ac:spMkLst>
            <pc:docMk/>
            <pc:sldMk cId="937915090" sldId="406"/>
            <ac:spMk id="5" creationId="{00000000-0000-0000-0000-000000000000}"/>
          </ac:spMkLst>
        </pc:spChg>
        <pc:spChg chg="mod">
          <ac:chgData name="CHRISTIAN ALBERTO GARCIA SEPULVEDA" userId="0da82484-374f-4889-8938-74e73fa0412a" providerId="ADAL" clId="{9F298C6F-6182-42D8-ACAA-8C5113B13872}" dt="2025-04-11T16:14:02.908" v="1665" actId="2711"/>
          <ac:spMkLst>
            <pc:docMk/>
            <pc:sldMk cId="937915090" sldId="406"/>
            <ac:spMk id="6" creationId="{86492A41-0792-0354-CDED-4E7602FC2CD2}"/>
          </ac:spMkLst>
        </pc:spChg>
        <pc:spChg chg="add del mod">
          <ac:chgData name="CHRISTIAN ALBERTO GARCIA SEPULVEDA" userId="0da82484-374f-4889-8938-74e73fa0412a" providerId="ADAL" clId="{9F298C6F-6182-42D8-ACAA-8C5113B13872}" dt="2025-04-11T17:59:19.724" v="3853" actId="478"/>
          <ac:spMkLst>
            <pc:docMk/>
            <pc:sldMk cId="937915090" sldId="406"/>
            <ac:spMk id="7" creationId="{EF67437B-1F73-2079-8397-5893E67FEE73}"/>
          </ac:spMkLst>
        </pc:spChg>
      </pc:sldChg>
      <pc:sldChg chg="addSp delSp modSp mod">
        <pc:chgData name="CHRISTIAN ALBERTO GARCIA SEPULVEDA" userId="0da82484-374f-4889-8938-74e73fa0412a" providerId="ADAL" clId="{9F298C6F-6182-42D8-ACAA-8C5113B13872}" dt="2025-04-11T17:13:45.794" v="3046" actId="20577"/>
        <pc:sldMkLst>
          <pc:docMk/>
          <pc:sldMk cId="3780591750" sldId="407"/>
        </pc:sldMkLst>
        <pc:spChg chg="mod">
          <ac:chgData name="CHRISTIAN ALBERTO GARCIA SEPULVEDA" userId="0da82484-374f-4889-8938-74e73fa0412a" providerId="ADAL" clId="{9F298C6F-6182-42D8-ACAA-8C5113B13872}" dt="2025-04-11T17:13:45.794" v="3046" actId="20577"/>
          <ac:spMkLst>
            <pc:docMk/>
            <pc:sldMk cId="3780591750" sldId="407"/>
            <ac:spMk id="2" creationId="{002CFAE2-FB42-9C1C-F2E5-A7AE171F7C4B}"/>
          </ac:spMkLst>
        </pc:spChg>
        <pc:spChg chg="add mod">
          <ac:chgData name="CHRISTIAN ALBERTO GARCIA SEPULVEDA" userId="0da82484-374f-4889-8938-74e73fa0412a" providerId="ADAL" clId="{9F298C6F-6182-42D8-ACAA-8C5113B13872}" dt="2025-04-11T16:15:17.790" v="1729" actId="14100"/>
          <ac:spMkLst>
            <pc:docMk/>
            <pc:sldMk cId="3780591750" sldId="407"/>
            <ac:spMk id="3" creationId="{473F9914-AAEC-B4E4-BE50-A0FB03412FFF}"/>
          </ac:spMkLst>
        </pc:spChg>
        <pc:spChg chg="add del mod">
          <ac:chgData name="CHRISTIAN ALBERTO GARCIA SEPULVEDA" userId="0da82484-374f-4889-8938-74e73fa0412a" providerId="ADAL" clId="{9F298C6F-6182-42D8-ACAA-8C5113B13872}" dt="2025-04-11T16:26:01.560" v="2281" actId="478"/>
          <ac:spMkLst>
            <pc:docMk/>
            <pc:sldMk cId="3780591750" sldId="407"/>
            <ac:spMk id="4" creationId="{84FE1162-D153-B1D3-3A41-6F6A64427025}"/>
          </ac:spMkLst>
        </pc:spChg>
        <pc:spChg chg="del">
          <ac:chgData name="CHRISTIAN ALBERTO GARCIA SEPULVEDA" userId="0da82484-374f-4889-8938-74e73fa0412a" providerId="ADAL" clId="{9F298C6F-6182-42D8-ACAA-8C5113B13872}" dt="2025-04-11T15:57:06.972" v="277" actId="478"/>
          <ac:spMkLst>
            <pc:docMk/>
            <pc:sldMk cId="3780591750" sldId="407"/>
            <ac:spMk id="5" creationId="{00000000-0000-0000-0000-000000000000}"/>
          </ac:spMkLst>
        </pc:spChg>
      </pc:sldChg>
      <pc:sldChg chg="addSp delSp modSp mod">
        <pc:chgData name="CHRISTIAN ALBERTO GARCIA SEPULVEDA" userId="0da82484-374f-4889-8938-74e73fa0412a" providerId="ADAL" clId="{9F298C6F-6182-42D8-ACAA-8C5113B13872}" dt="2025-04-11T16:25:56.157" v="2280" actId="478"/>
        <pc:sldMkLst>
          <pc:docMk/>
          <pc:sldMk cId="3096616928" sldId="408"/>
        </pc:sldMkLst>
        <pc:spChg chg="mod">
          <ac:chgData name="CHRISTIAN ALBERTO GARCIA SEPULVEDA" userId="0da82484-374f-4889-8938-74e73fa0412a" providerId="ADAL" clId="{9F298C6F-6182-42D8-ACAA-8C5113B13872}" dt="2025-04-11T16:25:51.748" v="2279" actId="1076"/>
          <ac:spMkLst>
            <pc:docMk/>
            <pc:sldMk cId="3096616928" sldId="408"/>
            <ac:spMk id="2" creationId="{002CFAE2-FB42-9C1C-F2E5-A7AE171F7C4B}"/>
          </ac:spMkLst>
        </pc:spChg>
        <pc:spChg chg="add del mod">
          <ac:chgData name="CHRISTIAN ALBERTO GARCIA SEPULVEDA" userId="0da82484-374f-4889-8938-74e73fa0412a" providerId="ADAL" clId="{9F298C6F-6182-42D8-ACAA-8C5113B13872}" dt="2025-04-11T16:25:56.157" v="2280" actId="478"/>
          <ac:spMkLst>
            <pc:docMk/>
            <pc:sldMk cId="3096616928" sldId="408"/>
            <ac:spMk id="3" creationId="{EADFDEBB-664B-64BE-280C-03282B627CC2}"/>
          </ac:spMkLst>
        </pc:spChg>
        <pc:spChg chg="mod">
          <ac:chgData name="CHRISTIAN ALBERTO GARCIA SEPULVEDA" userId="0da82484-374f-4889-8938-74e73fa0412a" providerId="ADAL" clId="{9F298C6F-6182-42D8-ACAA-8C5113B13872}" dt="2025-04-11T16:16:09.202" v="1741" actId="14100"/>
          <ac:spMkLst>
            <pc:docMk/>
            <pc:sldMk cId="3096616928" sldId="408"/>
            <ac:spMk id="5" creationId="{00000000-0000-0000-0000-000000000000}"/>
          </ac:spMkLst>
        </pc:spChg>
      </pc:sldChg>
      <pc:sldChg chg="addSp delSp modSp mod">
        <pc:chgData name="CHRISTIAN ALBERTO GARCIA SEPULVEDA" userId="0da82484-374f-4889-8938-74e73fa0412a" providerId="ADAL" clId="{9F298C6F-6182-42D8-ACAA-8C5113B13872}" dt="2025-04-11T17:59:17.999" v="3852" actId="478"/>
        <pc:sldMkLst>
          <pc:docMk/>
          <pc:sldMk cId="1843826304" sldId="409"/>
        </pc:sldMkLst>
        <pc:spChg chg="mod">
          <ac:chgData name="CHRISTIAN ALBERTO GARCIA SEPULVEDA" userId="0da82484-374f-4889-8938-74e73fa0412a" providerId="ADAL" clId="{9F298C6F-6182-42D8-ACAA-8C5113B13872}" dt="2025-04-11T16:25:19.771" v="2272" actId="14100"/>
          <ac:spMkLst>
            <pc:docMk/>
            <pc:sldMk cId="1843826304" sldId="409"/>
            <ac:spMk id="2" creationId="{002CFAE2-FB42-9C1C-F2E5-A7AE171F7C4B}"/>
          </ac:spMkLst>
        </pc:spChg>
        <pc:spChg chg="add mod">
          <ac:chgData name="CHRISTIAN ALBERTO GARCIA SEPULVEDA" userId="0da82484-374f-4889-8938-74e73fa0412a" providerId="ADAL" clId="{9F298C6F-6182-42D8-ACAA-8C5113B13872}" dt="2025-04-11T16:15:06.750" v="1727" actId="14100"/>
          <ac:spMkLst>
            <pc:docMk/>
            <pc:sldMk cId="1843826304" sldId="409"/>
            <ac:spMk id="3" creationId="{CF3C7CF4-E49B-45B6-24AD-631BD1339C9F}"/>
          </ac:spMkLst>
        </pc:spChg>
        <pc:spChg chg="add del mod">
          <ac:chgData name="CHRISTIAN ALBERTO GARCIA SEPULVEDA" userId="0da82484-374f-4889-8938-74e73fa0412a" providerId="ADAL" clId="{9F298C6F-6182-42D8-ACAA-8C5113B13872}" dt="2025-04-11T17:59:17.999" v="3852" actId="478"/>
          <ac:spMkLst>
            <pc:docMk/>
            <pc:sldMk cId="1843826304" sldId="409"/>
            <ac:spMk id="4" creationId="{D5220F8E-3569-2659-96A5-3672AE1381AE}"/>
          </ac:spMkLst>
        </pc:spChg>
        <pc:spChg chg="add del">
          <ac:chgData name="CHRISTIAN ALBERTO GARCIA SEPULVEDA" userId="0da82484-374f-4889-8938-74e73fa0412a" providerId="ADAL" clId="{9F298C6F-6182-42D8-ACAA-8C5113B13872}" dt="2025-04-11T15:56:37.931" v="194" actId="478"/>
          <ac:spMkLst>
            <pc:docMk/>
            <pc:sldMk cId="1843826304" sldId="409"/>
            <ac:spMk id="5" creationId="{00000000-0000-0000-0000-000000000000}"/>
          </ac:spMkLst>
        </pc:spChg>
      </pc:sldChg>
      <pc:sldChg chg="addSp delSp modSp add del mod ord">
        <pc:chgData name="CHRISTIAN ALBERTO GARCIA SEPULVEDA" userId="0da82484-374f-4889-8938-74e73fa0412a" providerId="ADAL" clId="{9F298C6F-6182-42D8-ACAA-8C5113B13872}" dt="2025-04-11T19:14:57.765" v="5596" actId="1076"/>
        <pc:sldMkLst>
          <pc:docMk/>
          <pc:sldMk cId="1942819681" sldId="410"/>
        </pc:sldMkLst>
        <pc:spChg chg="add mod">
          <ac:chgData name="CHRISTIAN ALBERTO GARCIA SEPULVEDA" userId="0da82484-374f-4889-8938-74e73fa0412a" providerId="ADAL" clId="{9F298C6F-6182-42D8-ACAA-8C5113B13872}" dt="2025-04-11T18:29:03.544" v="4839" actId="1076"/>
          <ac:spMkLst>
            <pc:docMk/>
            <pc:sldMk cId="1942819681" sldId="410"/>
            <ac:spMk id="6" creationId="{6F0DA144-23A6-D14D-63FE-DF72A2533E37}"/>
          </ac:spMkLst>
        </pc:spChg>
        <pc:spChg chg="add del mod">
          <ac:chgData name="CHRISTIAN ALBERTO GARCIA SEPULVEDA" userId="0da82484-374f-4889-8938-74e73fa0412a" providerId="ADAL" clId="{9F298C6F-6182-42D8-ACAA-8C5113B13872}" dt="2025-04-11T18:29:40.506" v="4848" actId="21"/>
          <ac:spMkLst>
            <pc:docMk/>
            <pc:sldMk cId="1942819681" sldId="410"/>
            <ac:spMk id="8" creationId="{A2064017-911C-A728-19C0-29DC5813CF13}"/>
          </ac:spMkLst>
        </pc:spChg>
        <pc:spChg chg="del mod">
          <ac:chgData name="CHRISTIAN ALBERTO GARCIA SEPULVEDA" userId="0da82484-374f-4889-8938-74e73fa0412a" providerId="ADAL" clId="{9F298C6F-6182-42D8-ACAA-8C5113B13872}" dt="2025-04-11T18:25:58.684" v="4736" actId="478"/>
          <ac:spMkLst>
            <pc:docMk/>
            <pc:sldMk cId="1942819681" sldId="410"/>
            <ac:spMk id="79" creationId="{0F30CE23-F0F2-90A2-C99B-C5939A236817}"/>
          </ac:spMkLst>
        </pc:spChg>
        <pc:picChg chg="mod">
          <ac:chgData name="CHRISTIAN ALBERTO GARCIA SEPULVEDA" userId="0da82484-374f-4889-8938-74e73fa0412a" providerId="ADAL" clId="{9F298C6F-6182-42D8-ACAA-8C5113B13872}" dt="2025-04-11T19:14:55.074" v="5595" actId="1076"/>
          <ac:picMkLst>
            <pc:docMk/>
            <pc:sldMk cId="1942819681" sldId="410"/>
            <ac:picMk id="2" creationId="{8909DFB5-A531-B4C5-2B3E-857965C81400}"/>
          </ac:picMkLst>
        </pc:picChg>
        <pc:picChg chg="add del mod">
          <ac:chgData name="CHRISTIAN ALBERTO GARCIA SEPULVEDA" userId="0da82484-374f-4889-8938-74e73fa0412a" providerId="ADAL" clId="{9F298C6F-6182-42D8-ACAA-8C5113B13872}" dt="2025-04-11T18:01:51.782" v="3878" actId="478"/>
          <ac:picMkLst>
            <pc:docMk/>
            <pc:sldMk cId="1942819681" sldId="410"/>
            <ac:picMk id="3" creationId="{62F94C0D-B6C1-5147-FD68-C9DC4237C3FE}"/>
          </ac:picMkLst>
        </pc:picChg>
        <pc:picChg chg="add mod">
          <ac:chgData name="CHRISTIAN ALBERTO GARCIA SEPULVEDA" userId="0da82484-374f-4889-8938-74e73fa0412a" providerId="ADAL" clId="{9F298C6F-6182-42D8-ACAA-8C5113B13872}" dt="2025-04-11T18:29:03.544" v="4839" actId="1076"/>
          <ac:picMkLst>
            <pc:docMk/>
            <pc:sldMk cId="1942819681" sldId="410"/>
            <ac:picMk id="5" creationId="{E276E05E-266C-04E2-AA21-B1C111FE78E5}"/>
          </ac:picMkLst>
        </pc:picChg>
        <pc:picChg chg="del mod modCrop">
          <ac:chgData name="CHRISTIAN ALBERTO GARCIA SEPULVEDA" userId="0da82484-374f-4889-8938-74e73fa0412a" providerId="ADAL" clId="{9F298C6F-6182-42D8-ACAA-8C5113B13872}" dt="2025-04-11T19:14:57.765" v="5596" actId="1076"/>
          <ac:picMkLst>
            <pc:docMk/>
            <pc:sldMk cId="1942819681" sldId="410"/>
            <ac:picMk id="81" creationId="{03BE5BCF-3545-15EC-B1CA-79B5D4EC3F25}"/>
          </ac:picMkLst>
        </pc:picChg>
        <pc:picChg chg="add del mod">
          <ac:chgData name="CHRISTIAN ALBERTO GARCIA SEPULVEDA" userId="0da82484-374f-4889-8938-74e73fa0412a" providerId="ADAL" clId="{9F298C6F-6182-42D8-ACAA-8C5113B13872}" dt="2025-04-11T18:03:02.237" v="3879" actId="478"/>
          <ac:picMkLst>
            <pc:docMk/>
            <pc:sldMk cId="1942819681" sldId="410"/>
            <ac:picMk id="1026" creationId="{8FFFB4CE-7DF5-5BE5-C59A-B9B2E434E09D}"/>
          </ac:picMkLst>
        </pc:picChg>
      </pc:sldChg>
      <pc:sldChg chg="addSp modSp add del mod">
        <pc:chgData name="CHRISTIAN ALBERTO GARCIA SEPULVEDA" userId="0da82484-374f-4889-8938-74e73fa0412a" providerId="ADAL" clId="{9F298C6F-6182-42D8-ACAA-8C5113B13872}" dt="2025-04-11T16:25:44.827" v="2277" actId="47"/>
        <pc:sldMkLst>
          <pc:docMk/>
          <pc:sldMk cId="2289819902" sldId="410"/>
        </pc:sldMkLst>
        <pc:spChg chg="mod">
          <ac:chgData name="CHRISTIAN ALBERTO GARCIA SEPULVEDA" userId="0da82484-374f-4889-8938-74e73fa0412a" providerId="ADAL" clId="{9F298C6F-6182-42D8-ACAA-8C5113B13872}" dt="2025-04-11T16:15:51.231" v="1737" actId="20577"/>
          <ac:spMkLst>
            <pc:docMk/>
            <pc:sldMk cId="2289819902" sldId="410"/>
            <ac:spMk id="2" creationId="{EA4C0D0E-8765-BA33-EACB-D33DE31D4558}"/>
          </ac:spMkLst>
        </pc:spChg>
        <pc:spChg chg="mod">
          <ac:chgData name="CHRISTIAN ALBERTO GARCIA SEPULVEDA" userId="0da82484-374f-4889-8938-74e73fa0412a" providerId="ADAL" clId="{9F298C6F-6182-42D8-ACAA-8C5113B13872}" dt="2025-04-11T16:15:31.875" v="1731" actId="2711"/>
          <ac:spMkLst>
            <pc:docMk/>
            <pc:sldMk cId="2289819902" sldId="410"/>
            <ac:spMk id="3" creationId="{CFCE267D-4603-1272-9B2D-F1B9A08C712D}"/>
          </ac:spMkLst>
        </pc:spChg>
        <pc:spChg chg="add mod">
          <ac:chgData name="CHRISTIAN ALBERTO GARCIA SEPULVEDA" userId="0da82484-374f-4889-8938-74e73fa0412a" providerId="ADAL" clId="{9F298C6F-6182-42D8-ACAA-8C5113B13872}" dt="2025-04-11T16:25:06.486" v="2269"/>
          <ac:spMkLst>
            <pc:docMk/>
            <pc:sldMk cId="2289819902" sldId="410"/>
            <ac:spMk id="4" creationId="{2707B351-69E0-522B-04E1-31693668AB2C}"/>
          </ac:spMkLst>
        </pc:spChg>
      </pc:sldChg>
      <pc:sldChg chg="addSp delSp modSp add mod">
        <pc:chgData name="CHRISTIAN ALBERTO GARCIA SEPULVEDA" userId="0da82484-374f-4889-8938-74e73fa0412a" providerId="ADAL" clId="{9F298C6F-6182-42D8-ACAA-8C5113B13872}" dt="2025-04-11T17:59:16.609" v="3851" actId="478"/>
        <pc:sldMkLst>
          <pc:docMk/>
          <pc:sldMk cId="988781589" sldId="411"/>
        </pc:sldMkLst>
        <pc:spChg chg="add mod">
          <ac:chgData name="CHRISTIAN ALBERTO GARCIA SEPULVEDA" userId="0da82484-374f-4889-8938-74e73fa0412a" providerId="ADAL" clId="{9F298C6F-6182-42D8-ACAA-8C5113B13872}" dt="2025-04-11T16:19:45.491" v="1896" actId="20577"/>
          <ac:spMkLst>
            <pc:docMk/>
            <pc:sldMk cId="988781589" sldId="411"/>
            <ac:spMk id="2" creationId="{C1793E4F-E603-B38B-72F7-14044724B479}"/>
          </ac:spMkLst>
        </pc:spChg>
        <pc:spChg chg="add del mod">
          <ac:chgData name="CHRISTIAN ALBERTO GARCIA SEPULVEDA" userId="0da82484-374f-4889-8938-74e73fa0412a" providerId="ADAL" clId="{9F298C6F-6182-42D8-ACAA-8C5113B13872}" dt="2025-04-11T17:59:16.609" v="3851" actId="478"/>
          <ac:spMkLst>
            <pc:docMk/>
            <pc:sldMk cId="988781589" sldId="411"/>
            <ac:spMk id="3" creationId="{E5C7D511-264C-C451-00AC-1916A95DC489}"/>
          </ac:spMkLst>
        </pc:spChg>
        <pc:spChg chg="del">
          <ac:chgData name="CHRISTIAN ALBERTO GARCIA SEPULVEDA" userId="0da82484-374f-4889-8938-74e73fa0412a" providerId="ADAL" clId="{9F298C6F-6182-42D8-ACAA-8C5113B13872}" dt="2025-04-11T16:19:47.517" v="1897" actId="478"/>
          <ac:spMkLst>
            <pc:docMk/>
            <pc:sldMk cId="988781589" sldId="411"/>
            <ac:spMk id="4" creationId="{7B9E3223-204D-B443-BBF1-3178AFE8186E}"/>
          </ac:spMkLst>
        </pc:spChg>
        <pc:spChg chg="del mod">
          <ac:chgData name="CHRISTIAN ALBERTO GARCIA SEPULVEDA" userId="0da82484-374f-4889-8938-74e73fa0412a" providerId="ADAL" clId="{9F298C6F-6182-42D8-ACAA-8C5113B13872}" dt="2025-04-11T16:19:39.768" v="1867" actId="478"/>
          <ac:spMkLst>
            <pc:docMk/>
            <pc:sldMk cId="988781589" sldId="411"/>
            <ac:spMk id="5" creationId="{9D301487-6796-30D1-F243-FFEADD7D8403}"/>
          </ac:spMkLst>
        </pc:spChg>
        <pc:spChg chg="mod">
          <ac:chgData name="CHRISTIAN ALBERTO GARCIA SEPULVEDA" userId="0da82484-374f-4889-8938-74e73fa0412a" providerId="ADAL" clId="{9F298C6F-6182-42D8-ACAA-8C5113B13872}" dt="2025-04-11T16:22:41.892" v="2083" actId="113"/>
          <ac:spMkLst>
            <pc:docMk/>
            <pc:sldMk cId="988781589" sldId="411"/>
            <ac:spMk id="10" creationId="{CB619D00-0374-3E64-71FE-106EA19EFFCB}"/>
          </ac:spMkLst>
        </pc:spChg>
      </pc:sldChg>
      <pc:sldChg chg="modSp add mod">
        <pc:chgData name="CHRISTIAN ALBERTO GARCIA SEPULVEDA" userId="0da82484-374f-4889-8938-74e73fa0412a" providerId="ADAL" clId="{9F298C6F-6182-42D8-ACAA-8C5113B13872}" dt="2025-04-11T17:13:33.658" v="3021" actId="20577"/>
        <pc:sldMkLst>
          <pc:docMk/>
          <pc:sldMk cId="226483477" sldId="412"/>
        </pc:sldMkLst>
        <pc:spChg chg="mod">
          <ac:chgData name="CHRISTIAN ALBERTO GARCIA SEPULVEDA" userId="0da82484-374f-4889-8938-74e73fa0412a" providerId="ADAL" clId="{9F298C6F-6182-42D8-ACAA-8C5113B13872}" dt="2025-04-11T17:13:33.658" v="3021" actId="20577"/>
          <ac:spMkLst>
            <pc:docMk/>
            <pc:sldMk cId="226483477" sldId="412"/>
            <ac:spMk id="2" creationId="{1699C3B2-904A-F69E-30E0-6FE4F96FF902}"/>
          </ac:spMkLst>
        </pc:spChg>
        <pc:spChg chg="mod">
          <ac:chgData name="CHRISTIAN ALBERTO GARCIA SEPULVEDA" userId="0da82484-374f-4889-8938-74e73fa0412a" providerId="ADAL" clId="{9F298C6F-6182-42D8-ACAA-8C5113B13872}" dt="2025-04-11T16:29:05.523" v="2452" actId="20577"/>
          <ac:spMkLst>
            <pc:docMk/>
            <pc:sldMk cId="226483477" sldId="412"/>
            <ac:spMk id="3" creationId="{DC7BA973-936D-1633-D6AA-B7CEECF0376A}"/>
          </ac:spMkLst>
        </pc:spChg>
      </pc:sldChg>
      <pc:sldChg chg="addSp delSp modSp add del mod">
        <pc:chgData name="CHRISTIAN ALBERTO GARCIA SEPULVEDA" userId="0da82484-374f-4889-8938-74e73fa0412a" providerId="ADAL" clId="{9F298C6F-6182-42D8-ACAA-8C5113B13872}" dt="2025-04-11T18:36:42.171" v="5025" actId="47"/>
        <pc:sldMkLst>
          <pc:docMk/>
          <pc:sldMk cId="15735887" sldId="413"/>
        </pc:sldMkLst>
        <pc:spChg chg="add del mod">
          <ac:chgData name="CHRISTIAN ALBERTO GARCIA SEPULVEDA" userId="0da82484-374f-4889-8938-74e73fa0412a" providerId="ADAL" clId="{9F298C6F-6182-42D8-ACAA-8C5113B13872}" dt="2025-04-11T18:11:28.959" v="4100" actId="478"/>
          <ac:spMkLst>
            <pc:docMk/>
            <pc:sldMk cId="15735887" sldId="413"/>
            <ac:spMk id="2" creationId="{9ED6BC71-13DB-16DA-9664-69AD75A5CF2A}"/>
          </ac:spMkLst>
        </pc:spChg>
        <pc:spChg chg="del">
          <ac:chgData name="CHRISTIAN ALBERTO GARCIA SEPULVEDA" userId="0da82484-374f-4889-8938-74e73fa0412a" providerId="ADAL" clId="{9F298C6F-6182-42D8-ACAA-8C5113B13872}" dt="2025-04-11T17:42:20.862" v="3719" actId="478"/>
          <ac:spMkLst>
            <pc:docMk/>
            <pc:sldMk cId="15735887" sldId="413"/>
            <ac:spMk id="3" creationId="{24F34CA3-5219-2CED-3F7B-F049FBFDB2F5}"/>
          </ac:spMkLst>
        </pc:spChg>
        <pc:spChg chg="add del mod">
          <ac:chgData name="CHRISTIAN ALBERTO GARCIA SEPULVEDA" userId="0da82484-374f-4889-8938-74e73fa0412a" providerId="ADAL" clId="{9F298C6F-6182-42D8-ACAA-8C5113B13872}" dt="2025-04-11T18:09:00.248" v="4034" actId="478"/>
          <ac:spMkLst>
            <pc:docMk/>
            <pc:sldMk cId="15735887" sldId="413"/>
            <ac:spMk id="4" creationId="{DDCD6111-7D60-80BF-3EBC-B4FAF775E777}"/>
          </ac:spMkLst>
        </pc:spChg>
        <pc:spChg chg="add del mod">
          <ac:chgData name="CHRISTIAN ALBERTO GARCIA SEPULVEDA" userId="0da82484-374f-4889-8938-74e73fa0412a" providerId="ADAL" clId="{9F298C6F-6182-42D8-ACAA-8C5113B13872}" dt="2025-04-11T18:24:44.461" v="4708" actId="478"/>
          <ac:spMkLst>
            <pc:docMk/>
            <pc:sldMk cId="15735887" sldId="413"/>
            <ac:spMk id="6" creationId="{E018467D-1593-02FC-DD30-0FE3B101DC20}"/>
          </ac:spMkLst>
        </pc:spChg>
        <pc:spChg chg="add mod">
          <ac:chgData name="CHRISTIAN ALBERTO GARCIA SEPULVEDA" userId="0da82484-374f-4889-8938-74e73fa0412a" providerId="ADAL" clId="{9F298C6F-6182-42D8-ACAA-8C5113B13872}" dt="2025-04-11T18:32:32.864" v="4933" actId="1036"/>
          <ac:spMkLst>
            <pc:docMk/>
            <pc:sldMk cId="15735887" sldId="413"/>
            <ac:spMk id="7" creationId="{9B35C2C8-9802-45C9-DC64-DD1AE5B858DF}"/>
          </ac:spMkLst>
        </pc:spChg>
        <pc:spChg chg="add del mod">
          <ac:chgData name="CHRISTIAN ALBERTO GARCIA SEPULVEDA" userId="0da82484-374f-4889-8938-74e73fa0412a" providerId="ADAL" clId="{9F298C6F-6182-42D8-ACAA-8C5113B13872}" dt="2025-04-11T18:25:52.749" v="4735" actId="21"/>
          <ac:spMkLst>
            <pc:docMk/>
            <pc:sldMk cId="15735887" sldId="413"/>
            <ac:spMk id="8" creationId="{A2064017-911C-A728-19C0-29DC5813CF13}"/>
          </ac:spMkLst>
        </pc:spChg>
        <pc:spChg chg="add del">
          <ac:chgData name="CHRISTIAN ALBERTO GARCIA SEPULVEDA" userId="0da82484-374f-4889-8938-74e73fa0412a" providerId="ADAL" clId="{9F298C6F-6182-42D8-ACAA-8C5113B13872}" dt="2025-04-11T17:55:53.686" v="3812" actId="478"/>
          <ac:spMkLst>
            <pc:docMk/>
            <pc:sldMk cId="15735887" sldId="413"/>
            <ac:spMk id="16" creationId="{9CA942AA-746D-8C5F-74EC-E4856F2E73E2}"/>
          </ac:spMkLst>
        </pc:spChg>
        <pc:spChg chg="mod topLvl">
          <ac:chgData name="CHRISTIAN ALBERTO GARCIA SEPULVEDA" userId="0da82484-374f-4889-8938-74e73fa0412a" providerId="ADAL" clId="{9F298C6F-6182-42D8-ACAA-8C5113B13872}" dt="2025-04-11T17:55:43.440" v="3808" actId="164"/>
          <ac:spMkLst>
            <pc:docMk/>
            <pc:sldMk cId="15735887" sldId="413"/>
            <ac:spMk id="26" creationId="{1FE79F30-2D74-C8B4-9213-6FA44EE34F8E}"/>
          </ac:spMkLst>
        </pc:spChg>
        <pc:spChg chg="mod topLvl">
          <ac:chgData name="CHRISTIAN ALBERTO GARCIA SEPULVEDA" userId="0da82484-374f-4889-8938-74e73fa0412a" providerId="ADAL" clId="{9F298C6F-6182-42D8-ACAA-8C5113B13872}" dt="2025-04-11T17:55:46.531" v="3809" actId="164"/>
          <ac:spMkLst>
            <pc:docMk/>
            <pc:sldMk cId="15735887" sldId="413"/>
            <ac:spMk id="31" creationId="{2E28696B-58A5-720D-4A8D-A9ADE67F658E}"/>
          </ac:spMkLst>
        </pc:spChg>
        <pc:spChg chg="mod topLvl">
          <ac:chgData name="CHRISTIAN ALBERTO GARCIA SEPULVEDA" userId="0da82484-374f-4889-8938-74e73fa0412a" providerId="ADAL" clId="{9F298C6F-6182-42D8-ACAA-8C5113B13872}" dt="2025-04-11T17:55:49.664" v="3810" actId="164"/>
          <ac:spMkLst>
            <pc:docMk/>
            <pc:sldMk cId="15735887" sldId="413"/>
            <ac:spMk id="42" creationId="{BA98B0D2-9017-1B5C-F533-75874F5E349C}"/>
          </ac:spMkLst>
        </pc:spChg>
        <pc:grpChg chg="add del mod">
          <ac:chgData name="CHRISTIAN ALBERTO GARCIA SEPULVEDA" userId="0da82484-374f-4889-8938-74e73fa0412a" providerId="ADAL" clId="{9F298C6F-6182-42D8-ACAA-8C5113B13872}" dt="2025-04-11T17:56:18.583" v="3816" actId="21"/>
          <ac:grpSpMkLst>
            <pc:docMk/>
            <pc:sldMk cId="15735887" sldId="413"/>
            <ac:grpSpMk id="17" creationId="{937FA327-657C-6199-662E-C66ACC9CA151}"/>
          </ac:grpSpMkLst>
        </pc:grpChg>
        <pc:grpChg chg="add del mod">
          <ac:chgData name="CHRISTIAN ALBERTO GARCIA SEPULVEDA" userId="0da82484-374f-4889-8938-74e73fa0412a" providerId="ADAL" clId="{9F298C6F-6182-42D8-ACAA-8C5113B13872}" dt="2025-04-11T17:56:23.558" v="3819" actId="21"/>
          <ac:grpSpMkLst>
            <pc:docMk/>
            <pc:sldMk cId="15735887" sldId="413"/>
            <ac:grpSpMk id="18" creationId="{DF978268-DEE7-4E7D-510A-97C9284A5A58}"/>
          </ac:grpSpMkLst>
        </pc:grpChg>
        <pc:grpChg chg="add del mod">
          <ac:chgData name="CHRISTIAN ALBERTO GARCIA SEPULVEDA" userId="0da82484-374f-4889-8938-74e73fa0412a" providerId="ADAL" clId="{9F298C6F-6182-42D8-ACAA-8C5113B13872}" dt="2025-04-11T17:56:28.425" v="3822" actId="21"/>
          <ac:grpSpMkLst>
            <pc:docMk/>
            <pc:sldMk cId="15735887" sldId="413"/>
            <ac:grpSpMk id="19" creationId="{E9CA1C11-0948-6393-D365-6289C945B93B}"/>
          </ac:grpSpMkLst>
        </pc:grpChg>
        <pc:grpChg chg="del mod">
          <ac:chgData name="CHRISTIAN ALBERTO GARCIA SEPULVEDA" userId="0da82484-374f-4889-8938-74e73fa0412a" providerId="ADAL" clId="{9F298C6F-6182-42D8-ACAA-8C5113B13872}" dt="2025-04-11T17:43:08.138" v="3727" actId="165"/>
          <ac:grpSpMkLst>
            <pc:docMk/>
            <pc:sldMk cId="15735887" sldId="413"/>
            <ac:grpSpMk id="22" creationId="{C9298116-4664-7604-34B2-D5564EA20F38}"/>
          </ac:grpSpMkLst>
        </pc:grpChg>
        <pc:grpChg chg="del mod">
          <ac:chgData name="CHRISTIAN ALBERTO GARCIA SEPULVEDA" userId="0da82484-374f-4889-8938-74e73fa0412a" providerId="ADAL" clId="{9F298C6F-6182-42D8-ACAA-8C5113B13872}" dt="2025-04-11T17:43:08.138" v="3727" actId="165"/>
          <ac:grpSpMkLst>
            <pc:docMk/>
            <pc:sldMk cId="15735887" sldId="413"/>
            <ac:grpSpMk id="29" creationId="{571E78E3-250A-07B2-989B-0A20AE4287F3}"/>
          </ac:grpSpMkLst>
        </pc:grpChg>
        <pc:grpChg chg="del mod">
          <ac:chgData name="CHRISTIAN ALBERTO GARCIA SEPULVEDA" userId="0da82484-374f-4889-8938-74e73fa0412a" providerId="ADAL" clId="{9F298C6F-6182-42D8-ACAA-8C5113B13872}" dt="2025-04-11T17:43:08.138" v="3727" actId="165"/>
          <ac:grpSpMkLst>
            <pc:docMk/>
            <pc:sldMk cId="15735887" sldId="413"/>
            <ac:grpSpMk id="40" creationId="{7E459BD7-E778-4894-A7AB-060D3943B4EB}"/>
          </ac:grpSpMkLst>
        </pc:grpChg>
        <pc:graphicFrameChg chg="add del mod modGraphic">
          <ac:chgData name="CHRISTIAN ALBERTO GARCIA SEPULVEDA" userId="0da82484-374f-4889-8938-74e73fa0412a" providerId="ADAL" clId="{9F298C6F-6182-42D8-ACAA-8C5113B13872}" dt="2025-04-11T18:14:32.055" v="4212" actId="478"/>
          <ac:graphicFrameMkLst>
            <pc:docMk/>
            <pc:sldMk cId="15735887" sldId="413"/>
            <ac:graphicFrameMk id="5" creationId="{A763E300-F7B1-D3EB-5AD5-EB8749DD1C96}"/>
          </ac:graphicFrameMkLst>
        </pc:graphicFrameChg>
        <pc:picChg chg="add del mod">
          <ac:chgData name="CHRISTIAN ALBERTO GARCIA SEPULVEDA" userId="0da82484-374f-4889-8938-74e73fa0412a" providerId="ADAL" clId="{9F298C6F-6182-42D8-ACAA-8C5113B13872}" dt="2025-04-11T18:09:01.875" v="4035" actId="478"/>
          <ac:picMkLst>
            <pc:docMk/>
            <pc:sldMk cId="15735887" sldId="413"/>
            <ac:picMk id="3" creationId="{BEBADBC3-4853-938F-B557-321FE6E4702C}"/>
          </ac:picMkLst>
        </pc:picChg>
        <pc:picChg chg="add del mod">
          <ac:chgData name="CHRISTIAN ALBERTO GARCIA SEPULVEDA" userId="0da82484-374f-4889-8938-74e73fa0412a" providerId="ADAL" clId="{9F298C6F-6182-42D8-ACAA-8C5113B13872}" dt="2025-04-11T17:45:27.022" v="3748" actId="478"/>
          <ac:picMkLst>
            <pc:docMk/>
            <pc:sldMk cId="15735887" sldId="413"/>
            <ac:picMk id="5" creationId="{FE6E08C6-3A27-48C8-FCBF-AFAFCBF92DC1}"/>
          </ac:picMkLst>
        </pc:picChg>
        <pc:picChg chg="add del mod">
          <ac:chgData name="CHRISTIAN ALBERTO GARCIA SEPULVEDA" userId="0da82484-374f-4889-8938-74e73fa0412a" providerId="ADAL" clId="{9F298C6F-6182-42D8-ACAA-8C5113B13872}" dt="2025-04-11T17:49:54.816" v="3758" actId="478"/>
          <ac:picMkLst>
            <pc:docMk/>
            <pc:sldMk cId="15735887" sldId="413"/>
            <ac:picMk id="7" creationId="{BA8AB862-1B2E-4C52-500C-025FA99D7EC1}"/>
          </ac:picMkLst>
        </pc:picChg>
        <pc:picChg chg="add del mod">
          <ac:chgData name="CHRISTIAN ALBERTO GARCIA SEPULVEDA" userId="0da82484-374f-4889-8938-74e73fa0412a" providerId="ADAL" clId="{9F298C6F-6182-42D8-ACAA-8C5113B13872}" dt="2025-04-11T17:49:54.816" v="3758" actId="478"/>
          <ac:picMkLst>
            <pc:docMk/>
            <pc:sldMk cId="15735887" sldId="413"/>
            <ac:picMk id="9" creationId="{A313DE69-7EEA-E805-096E-11356F8265A3}"/>
          </ac:picMkLst>
        </pc:picChg>
        <pc:picChg chg="add mod ord">
          <ac:chgData name="CHRISTIAN ALBERTO GARCIA SEPULVEDA" userId="0da82484-374f-4889-8938-74e73fa0412a" providerId="ADAL" clId="{9F298C6F-6182-42D8-ACAA-8C5113B13872}" dt="2025-04-11T17:55:49.664" v="3810" actId="164"/>
          <ac:picMkLst>
            <pc:docMk/>
            <pc:sldMk cId="15735887" sldId="413"/>
            <ac:picMk id="11" creationId="{FD575C49-0907-DF53-CF35-A429BD2BD092}"/>
          </ac:picMkLst>
        </pc:picChg>
        <pc:picChg chg="add mod">
          <ac:chgData name="CHRISTIAN ALBERTO GARCIA SEPULVEDA" userId="0da82484-374f-4889-8938-74e73fa0412a" providerId="ADAL" clId="{9F298C6F-6182-42D8-ACAA-8C5113B13872}" dt="2025-04-11T17:55:46.531" v="3809" actId="164"/>
          <ac:picMkLst>
            <pc:docMk/>
            <pc:sldMk cId="15735887" sldId="413"/>
            <ac:picMk id="13" creationId="{15B0C5B8-42D6-21FC-79A3-D2A9FFAE7377}"/>
          </ac:picMkLst>
        </pc:picChg>
        <pc:picChg chg="add mod">
          <ac:chgData name="CHRISTIAN ALBERTO GARCIA SEPULVEDA" userId="0da82484-374f-4889-8938-74e73fa0412a" providerId="ADAL" clId="{9F298C6F-6182-42D8-ACAA-8C5113B13872}" dt="2025-04-11T17:55:43.440" v="3808" actId="164"/>
          <ac:picMkLst>
            <pc:docMk/>
            <pc:sldMk cId="15735887" sldId="413"/>
            <ac:picMk id="15" creationId="{387F2BB3-6559-1AE7-D710-F05F76281F21}"/>
          </ac:picMkLst>
        </pc:picChg>
        <pc:picChg chg="add del mod">
          <ac:chgData name="CHRISTIAN ALBERTO GARCIA SEPULVEDA" userId="0da82484-374f-4889-8938-74e73fa0412a" providerId="ADAL" clId="{9F298C6F-6182-42D8-ACAA-8C5113B13872}" dt="2025-04-11T18:36:24.860" v="5017" actId="478"/>
          <ac:picMkLst>
            <pc:docMk/>
            <pc:sldMk cId="15735887" sldId="413"/>
            <ac:picMk id="20" creationId="{E2EE6680-7456-8631-D5B6-C90972DC5DE1}"/>
          </ac:picMkLst>
        </pc:picChg>
        <pc:picChg chg="add del mod">
          <ac:chgData name="CHRISTIAN ALBERTO GARCIA SEPULVEDA" userId="0da82484-374f-4889-8938-74e73fa0412a" providerId="ADAL" clId="{9F298C6F-6182-42D8-ACAA-8C5113B13872}" dt="2025-04-11T18:36:24.860" v="5017" actId="478"/>
          <ac:picMkLst>
            <pc:docMk/>
            <pc:sldMk cId="15735887" sldId="413"/>
            <ac:picMk id="21" creationId="{62178F50-0B13-7CD5-1C6E-808903A5A0B1}"/>
          </ac:picMkLst>
        </pc:picChg>
        <pc:picChg chg="add del mod">
          <ac:chgData name="CHRISTIAN ALBERTO GARCIA SEPULVEDA" userId="0da82484-374f-4889-8938-74e73fa0412a" providerId="ADAL" clId="{9F298C6F-6182-42D8-ACAA-8C5113B13872}" dt="2025-04-11T18:36:24.860" v="5017" actId="478"/>
          <ac:picMkLst>
            <pc:docMk/>
            <pc:sldMk cId="15735887" sldId="413"/>
            <ac:picMk id="23" creationId="{74740CD1-D13D-95C6-9274-B47131810BB2}"/>
          </ac:picMkLst>
        </pc:picChg>
        <pc:picChg chg="del mod topLvl">
          <ac:chgData name="CHRISTIAN ALBERTO GARCIA SEPULVEDA" userId="0da82484-374f-4889-8938-74e73fa0412a" providerId="ADAL" clId="{9F298C6F-6182-42D8-ACAA-8C5113B13872}" dt="2025-04-11T17:43:24.679" v="3736" actId="478"/>
          <ac:picMkLst>
            <pc:docMk/>
            <pc:sldMk cId="15735887" sldId="413"/>
            <ac:picMk id="28" creationId="{CB573144-C305-5785-B702-A416E165F9DE}"/>
          </ac:picMkLst>
        </pc:picChg>
        <pc:picChg chg="del mod topLvl">
          <ac:chgData name="CHRISTIAN ALBERTO GARCIA SEPULVEDA" userId="0da82484-374f-4889-8938-74e73fa0412a" providerId="ADAL" clId="{9F298C6F-6182-42D8-ACAA-8C5113B13872}" dt="2025-04-11T17:53:04.420" v="3777" actId="478"/>
          <ac:picMkLst>
            <pc:docMk/>
            <pc:sldMk cId="15735887" sldId="413"/>
            <ac:picMk id="39" creationId="{0A0917B4-4DD2-BAE8-4D59-08BB7D07CDDA}"/>
          </ac:picMkLst>
        </pc:picChg>
        <pc:picChg chg="del mod topLvl">
          <ac:chgData name="CHRISTIAN ALBERTO GARCIA SEPULVEDA" userId="0da82484-374f-4889-8938-74e73fa0412a" providerId="ADAL" clId="{9F298C6F-6182-42D8-ACAA-8C5113B13872}" dt="2025-04-11T17:50:17.140" v="3765" actId="478"/>
          <ac:picMkLst>
            <pc:docMk/>
            <pc:sldMk cId="15735887" sldId="413"/>
            <ac:picMk id="41" creationId="{3E201D49-F16E-7693-B1B5-99EE37B88809}"/>
          </ac:picMkLst>
        </pc:picChg>
        <pc:picChg chg="del mod">
          <ac:chgData name="CHRISTIAN ALBERTO GARCIA SEPULVEDA" userId="0da82484-374f-4889-8938-74e73fa0412a" providerId="ADAL" clId="{9F298C6F-6182-42D8-ACAA-8C5113B13872}" dt="2025-04-11T18:04:28.271" v="3915" actId="478"/>
          <ac:picMkLst>
            <pc:docMk/>
            <pc:sldMk cId="15735887" sldId="413"/>
            <ac:picMk id="76" creationId="{889F7724-0342-A3A6-C15F-2F94961DACC1}"/>
          </ac:picMkLst>
        </pc:picChg>
        <pc:picChg chg="del mod">
          <ac:chgData name="CHRISTIAN ALBERTO GARCIA SEPULVEDA" userId="0da82484-374f-4889-8938-74e73fa0412a" providerId="ADAL" clId="{9F298C6F-6182-42D8-ACAA-8C5113B13872}" dt="2025-04-11T18:36:31.361" v="5019" actId="21"/>
          <ac:picMkLst>
            <pc:docMk/>
            <pc:sldMk cId="15735887" sldId="413"/>
            <ac:picMk id="80" creationId="{2C6E6D14-0276-7537-79A7-FA06CEEC8FD8}"/>
          </ac:picMkLst>
        </pc:picChg>
      </pc:sldChg>
      <pc:sldChg chg="addSp delSp modSp add del mod">
        <pc:chgData name="CHRISTIAN ALBERTO GARCIA SEPULVEDA" userId="0da82484-374f-4889-8938-74e73fa0412a" providerId="ADAL" clId="{9F298C6F-6182-42D8-ACAA-8C5113B13872}" dt="2025-04-11T18:35:31.773" v="5006" actId="47"/>
        <pc:sldMkLst>
          <pc:docMk/>
          <pc:sldMk cId="172647619" sldId="414"/>
        </pc:sldMkLst>
        <pc:spChg chg="add del mod">
          <ac:chgData name="CHRISTIAN ALBERTO GARCIA SEPULVEDA" userId="0da82484-374f-4889-8938-74e73fa0412a" providerId="ADAL" clId="{9F298C6F-6182-42D8-ACAA-8C5113B13872}" dt="2025-04-11T18:32:06.312" v="4912" actId="21"/>
          <ac:spMkLst>
            <pc:docMk/>
            <pc:sldMk cId="172647619" sldId="414"/>
            <ac:spMk id="2" creationId="{A2064017-911C-A728-19C0-29DC5813CF13}"/>
          </ac:spMkLst>
        </pc:spChg>
        <pc:spChg chg="del">
          <ac:chgData name="CHRISTIAN ALBERTO GARCIA SEPULVEDA" userId="0da82484-374f-4889-8938-74e73fa0412a" providerId="ADAL" clId="{9F298C6F-6182-42D8-ACAA-8C5113B13872}" dt="2025-04-11T18:29:55.960" v="4852" actId="478"/>
          <ac:spMkLst>
            <pc:docMk/>
            <pc:sldMk cId="172647619" sldId="414"/>
            <ac:spMk id="7" creationId="{53F5F147-0A9E-85D0-A898-05CBA78CAA75}"/>
          </ac:spMkLst>
        </pc:spChg>
        <pc:spChg chg="add del mod">
          <ac:chgData name="CHRISTIAN ALBERTO GARCIA SEPULVEDA" userId="0da82484-374f-4889-8938-74e73fa0412a" providerId="ADAL" clId="{9F298C6F-6182-42D8-ACAA-8C5113B13872}" dt="2025-04-11T18:29:54.229" v="4851" actId="21"/>
          <ac:spMkLst>
            <pc:docMk/>
            <pc:sldMk cId="172647619" sldId="414"/>
            <ac:spMk id="8" creationId="{A2064017-911C-A728-19C0-29DC5813CF13}"/>
          </ac:spMkLst>
        </pc:spChg>
        <pc:picChg chg="add del mod">
          <ac:chgData name="CHRISTIAN ALBERTO GARCIA SEPULVEDA" userId="0da82484-374f-4889-8938-74e73fa0412a" providerId="ADAL" clId="{9F298C6F-6182-42D8-ACAA-8C5113B13872}" dt="2025-04-11T18:32:18.386" v="4918" actId="21"/>
          <ac:picMkLst>
            <pc:docMk/>
            <pc:sldMk cId="172647619" sldId="414"/>
            <ac:picMk id="3" creationId="{B96551CB-D119-5F70-5F01-E191C6FBC932}"/>
          </ac:picMkLst>
        </pc:picChg>
        <pc:picChg chg="del">
          <ac:chgData name="CHRISTIAN ALBERTO GARCIA SEPULVEDA" userId="0da82484-374f-4889-8938-74e73fa0412a" providerId="ADAL" clId="{9F298C6F-6182-42D8-ACAA-8C5113B13872}" dt="2025-04-11T18:29:58.074" v="4854" actId="478"/>
          <ac:picMkLst>
            <pc:docMk/>
            <pc:sldMk cId="172647619" sldId="414"/>
            <ac:picMk id="80" creationId="{3077B97A-54E7-698E-F479-DF8E099180A0}"/>
          </ac:picMkLst>
        </pc:picChg>
      </pc:sldChg>
      <pc:sldChg chg="addSp delSp modSp add del mod">
        <pc:chgData name="CHRISTIAN ALBERTO GARCIA SEPULVEDA" userId="0da82484-374f-4889-8938-74e73fa0412a" providerId="ADAL" clId="{9F298C6F-6182-42D8-ACAA-8C5113B13872}" dt="2025-04-11T18:36:42.171" v="5025" actId="47"/>
        <pc:sldMkLst>
          <pc:docMk/>
          <pc:sldMk cId="315041402" sldId="415"/>
        </pc:sldMkLst>
        <pc:spChg chg="add del mod">
          <ac:chgData name="CHRISTIAN ALBERTO GARCIA SEPULVEDA" userId="0da82484-374f-4889-8938-74e73fa0412a" providerId="ADAL" clId="{9F298C6F-6182-42D8-ACAA-8C5113B13872}" dt="2025-04-11T18:32:12.469" v="4915" actId="21"/>
          <ac:spMkLst>
            <pc:docMk/>
            <pc:sldMk cId="315041402" sldId="415"/>
            <ac:spMk id="2" creationId="{A2064017-911C-A728-19C0-29DC5813CF13}"/>
          </ac:spMkLst>
        </pc:spChg>
        <pc:spChg chg="add mod">
          <ac:chgData name="CHRISTIAN ALBERTO GARCIA SEPULVEDA" userId="0da82484-374f-4889-8938-74e73fa0412a" providerId="ADAL" clId="{9F298C6F-6182-42D8-ACAA-8C5113B13872}" dt="2025-04-11T18:32:14.746" v="4917"/>
          <ac:spMkLst>
            <pc:docMk/>
            <pc:sldMk cId="315041402" sldId="415"/>
            <ac:spMk id="3" creationId="{A2064017-911C-A728-19C0-29DC5813CF13}"/>
          </ac:spMkLst>
        </pc:spChg>
        <pc:spChg chg="add del mod">
          <ac:chgData name="CHRISTIAN ALBERTO GARCIA SEPULVEDA" userId="0da82484-374f-4889-8938-74e73fa0412a" providerId="ADAL" clId="{9F298C6F-6182-42D8-ACAA-8C5113B13872}" dt="2025-04-11T18:35:09.938" v="5003" actId="478"/>
          <ac:spMkLst>
            <pc:docMk/>
            <pc:sldMk cId="315041402" sldId="415"/>
            <ac:spMk id="5" creationId="{1103517F-93C1-7B16-6AFF-DAEA2A402E33}"/>
          </ac:spMkLst>
        </pc:spChg>
        <pc:spChg chg="add del mod">
          <ac:chgData name="CHRISTIAN ALBERTO GARCIA SEPULVEDA" userId="0da82484-374f-4889-8938-74e73fa0412a" providerId="ADAL" clId="{9F298C6F-6182-42D8-ACAA-8C5113B13872}" dt="2025-04-11T18:35:09.938" v="5003" actId="478"/>
          <ac:spMkLst>
            <pc:docMk/>
            <pc:sldMk cId="315041402" sldId="415"/>
            <ac:spMk id="6" creationId="{788F6681-9E50-45AF-D979-0AE9759C4A59}"/>
          </ac:spMkLst>
        </pc:spChg>
        <pc:spChg chg="del">
          <ac:chgData name="CHRISTIAN ALBERTO GARCIA SEPULVEDA" userId="0da82484-374f-4889-8938-74e73fa0412a" providerId="ADAL" clId="{9F298C6F-6182-42D8-ACAA-8C5113B13872}" dt="2025-04-11T18:32:14.334" v="4916" actId="478"/>
          <ac:spMkLst>
            <pc:docMk/>
            <pc:sldMk cId="315041402" sldId="415"/>
            <ac:spMk id="7" creationId="{342D438C-CC94-B569-3188-578B51752B05}"/>
          </ac:spMkLst>
        </pc:spChg>
        <pc:spChg chg="add del mod">
          <ac:chgData name="CHRISTIAN ALBERTO GARCIA SEPULVEDA" userId="0da82484-374f-4889-8938-74e73fa0412a" providerId="ADAL" clId="{9F298C6F-6182-42D8-ACAA-8C5113B13872}" dt="2025-04-11T18:35:09.938" v="5003" actId="478"/>
          <ac:spMkLst>
            <pc:docMk/>
            <pc:sldMk cId="315041402" sldId="415"/>
            <ac:spMk id="8" creationId="{39B97CDF-A1B5-34C5-2F3E-E0A7B328FF16}"/>
          </ac:spMkLst>
        </pc:spChg>
        <pc:picChg chg="add mod">
          <ac:chgData name="CHRISTIAN ALBERTO GARCIA SEPULVEDA" userId="0da82484-374f-4889-8938-74e73fa0412a" providerId="ADAL" clId="{9F298C6F-6182-42D8-ACAA-8C5113B13872}" dt="2025-04-11T18:35:14.698" v="5005" actId="14100"/>
          <ac:picMkLst>
            <pc:docMk/>
            <pc:sldMk cId="315041402" sldId="415"/>
            <ac:picMk id="4" creationId="{B96551CB-D119-5F70-5F01-E191C6FBC932}"/>
          </ac:picMkLst>
        </pc:picChg>
        <pc:picChg chg="del">
          <ac:chgData name="CHRISTIAN ALBERTO GARCIA SEPULVEDA" userId="0da82484-374f-4889-8938-74e73fa0412a" providerId="ADAL" clId="{9F298C6F-6182-42D8-ACAA-8C5113B13872}" dt="2025-04-11T18:36:21.178" v="5016" actId="478"/>
          <ac:picMkLst>
            <pc:docMk/>
            <pc:sldMk cId="315041402" sldId="415"/>
            <ac:picMk id="20" creationId="{4BD89C63-1414-146E-28B4-CDC70C49A47F}"/>
          </ac:picMkLst>
        </pc:picChg>
        <pc:picChg chg="del">
          <ac:chgData name="CHRISTIAN ALBERTO GARCIA SEPULVEDA" userId="0da82484-374f-4889-8938-74e73fa0412a" providerId="ADAL" clId="{9F298C6F-6182-42D8-ACAA-8C5113B13872}" dt="2025-04-11T18:36:21.178" v="5016" actId="478"/>
          <ac:picMkLst>
            <pc:docMk/>
            <pc:sldMk cId="315041402" sldId="415"/>
            <ac:picMk id="21" creationId="{5FC7CA29-8B3E-4583-CCCA-947E5D7FCFAF}"/>
          </ac:picMkLst>
        </pc:picChg>
        <pc:picChg chg="del mod">
          <ac:chgData name="CHRISTIAN ALBERTO GARCIA SEPULVEDA" userId="0da82484-374f-4889-8938-74e73fa0412a" providerId="ADAL" clId="{9F298C6F-6182-42D8-ACAA-8C5113B13872}" dt="2025-04-11T18:36:21.178" v="5016" actId="478"/>
          <ac:picMkLst>
            <pc:docMk/>
            <pc:sldMk cId="315041402" sldId="415"/>
            <ac:picMk id="23" creationId="{A58B0BD0-369F-9DEF-CC72-05E17C2B458C}"/>
          </ac:picMkLst>
        </pc:picChg>
        <pc:picChg chg="del">
          <ac:chgData name="CHRISTIAN ALBERTO GARCIA SEPULVEDA" userId="0da82484-374f-4889-8938-74e73fa0412a" providerId="ADAL" clId="{9F298C6F-6182-42D8-ACAA-8C5113B13872}" dt="2025-04-11T18:32:20.358" v="4919" actId="478"/>
          <ac:picMkLst>
            <pc:docMk/>
            <pc:sldMk cId="315041402" sldId="415"/>
            <ac:picMk id="80" creationId="{77EC1167-3533-C64E-9143-0E39FCCAD4B9}"/>
          </ac:picMkLst>
        </pc:picChg>
      </pc:sldChg>
      <pc:sldChg chg="addSp delSp modSp add mod">
        <pc:chgData name="CHRISTIAN ALBERTO GARCIA SEPULVEDA" userId="0da82484-374f-4889-8938-74e73fa0412a" providerId="ADAL" clId="{9F298C6F-6182-42D8-ACAA-8C5113B13872}" dt="2025-04-11T19:15:19.335" v="5609" actId="1036"/>
        <pc:sldMkLst>
          <pc:docMk/>
          <pc:sldMk cId="3147348904" sldId="416"/>
        </pc:sldMkLst>
        <pc:spChg chg="del">
          <ac:chgData name="CHRISTIAN ALBERTO GARCIA SEPULVEDA" userId="0da82484-374f-4889-8938-74e73fa0412a" providerId="ADAL" clId="{9F298C6F-6182-42D8-ACAA-8C5113B13872}" dt="2025-04-11T18:36:00.165" v="5008" actId="478"/>
          <ac:spMkLst>
            <pc:docMk/>
            <pc:sldMk cId="3147348904" sldId="416"/>
            <ac:spMk id="3" creationId="{BF1650CE-3EE3-38F2-6B9A-C3055E93822C}"/>
          </ac:spMkLst>
        </pc:spChg>
        <pc:spChg chg="add mod">
          <ac:chgData name="CHRISTIAN ALBERTO GARCIA SEPULVEDA" userId="0da82484-374f-4889-8938-74e73fa0412a" providerId="ADAL" clId="{9F298C6F-6182-42D8-ACAA-8C5113B13872}" dt="2025-04-11T19:15:19.335" v="5609" actId="1036"/>
          <ac:spMkLst>
            <pc:docMk/>
            <pc:sldMk cId="3147348904" sldId="416"/>
            <ac:spMk id="9" creationId="{2EE5357F-4504-4A37-9C0F-DE81141E86DF}"/>
          </ac:spMkLst>
        </pc:spChg>
        <pc:spChg chg="add del mod">
          <ac:chgData name="CHRISTIAN ALBERTO GARCIA SEPULVEDA" userId="0da82484-374f-4889-8938-74e73fa0412a" providerId="ADAL" clId="{9F298C6F-6182-42D8-ACAA-8C5113B13872}" dt="2025-04-11T19:06:13.410" v="5550" actId="478"/>
          <ac:spMkLst>
            <pc:docMk/>
            <pc:sldMk cId="3147348904" sldId="416"/>
            <ac:spMk id="10" creationId="{54604412-1DAD-9BB2-DE53-35A50B34C95B}"/>
          </ac:spMkLst>
        </pc:spChg>
        <pc:picChg chg="add del mod">
          <ac:chgData name="CHRISTIAN ALBERTO GARCIA SEPULVEDA" userId="0da82484-374f-4889-8938-74e73fa0412a" providerId="ADAL" clId="{9F298C6F-6182-42D8-ACAA-8C5113B13872}" dt="2025-04-11T19:15:05.111" v="5597" actId="478"/>
          <ac:picMkLst>
            <pc:docMk/>
            <pc:sldMk cId="3147348904" sldId="416"/>
            <ac:picMk id="2" creationId="{169BAF6F-9D60-CB9A-DB78-C2B0C301CCA8}"/>
          </ac:picMkLst>
        </pc:picChg>
        <pc:picChg chg="del">
          <ac:chgData name="CHRISTIAN ALBERTO GARCIA SEPULVEDA" userId="0da82484-374f-4889-8938-74e73fa0412a" providerId="ADAL" clId="{9F298C6F-6182-42D8-ACAA-8C5113B13872}" dt="2025-04-11T18:36:02.470" v="5009" actId="478"/>
          <ac:picMkLst>
            <pc:docMk/>
            <pc:sldMk cId="3147348904" sldId="416"/>
            <ac:picMk id="4" creationId="{D9D33A0F-44C0-95C0-0F15-AE03F0839478}"/>
          </ac:picMkLst>
        </pc:picChg>
        <pc:picChg chg="add del mod modCrop">
          <ac:chgData name="CHRISTIAN ALBERTO GARCIA SEPULVEDA" userId="0da82484-374f-4889-8938-74e73fa0412a" providerId="ADAL" clId="{9F298C6F-6182-42D8-ACAA-8C5113B13872}" dt="2025-04-11T18:40:04.458" v="5096" actId="478"/>
          <ac:picMkLst>
            <pc:docMk/>
            <pc:sldMk cId="3147348904" sldId="416"/>
            <ac:picMk id="6" creationId="{7131B24C-F86A-D902-E469-3D772F9179C7}"/>
          </ac:picMkLst>
        </pc:picChg>
        <pc:picChg chg="add mod">
          <ac:chgData name="CHRISTIAN ALBERTO GARCIA SEPULVEDA" userId="0da82484-374f-4889-8938-74e73fa0412a" providerId="ADAL" clId="{9F298C6F-6182-42D8-ACAA-8C5113B13872}" dt="2025-04-11T19:15:19.335" v="5609" actId="1036"/>
          <ac:picMkLst>
            <pc:docMk/>
            <pc:sldMk cId="3147348904" sldId="416"/>
            <ac:picMk id="8" creationId="{FDF48DDF-AEDF-1BA1-43EE-F93137C841F5}"/>
          </ac:picMkLst>
        </pc:picChg>
        <pc:picChg chg="mod">
          <ac:chgData name="CHRISTIAN ALBERTO GARCIA SEPULVEDA" userId="0da82484-374f-4889-8938-74e73fa0412a" providerId="ADAL" clId="{9F298C6F-6182-42D8-ACAA-8C5113B13872}" dt="2025-04-11T19:15:15.526" v="5599" actId="1076"/>
          <ac:picMkLst>
            <pc:docMk/>
            <pc:sldMk cId="3147348904" sldId="416"/>
            <ac:picMk id="20" creationId="{83E4E07A-68FF-D81A-BE2A-8D532C19B861}"/>
          </ac:picMkLst>
        </pc:picChg>
        <pc:picChg chg="mod">
          <ac:chgData name="CHRISTIAN ALBERTO GARCIA SEPULVEDA" userId="0da82484-374f-4889-8938-74e73fa0412a" providerId="ADAL" clId="{9F298C6F-6182-42D8-ACAA-8C5113B13872}" dt="2025-04-11T19:15:15.526" v="5599" actId="1076"/>
          <ac:picMkLst>
            <pc:docMk/>
            <pc:sldMk cId="3147348904" sldId="416"/>
            <ac:picMk id="21" creationId="{052007E6-FBC6-6554-BAA3-A9BECD01BD76}"/>
          </ac:picMkLst>
        </pc:picChg>
        <pc:picChg chg="mod">
          <ac:chgData name="CHRISTIAN ALBERTO GARCIA SEPULVEDA" userId="0da82484-374f-4889-8938-74e73fa0412a" providerId="ADAL" clId="{9F298C6F-6182-42D8-ACAA-8C5113B13872}" dt="2025-04-11T19:15:15.526" v="5599" actId="1076"/>
          <ac:picMkLst>
            <pc:docMk/>
            <pc:sldMk cId="3147348904" sldId="416"/>
            <ac:picMk id="23" creationId="{A4A59B42-9BF8-B90D-E291-C7836831EF54}"/>
          </ac:picMkLst>
        </pc:picChg>
        <pc:picChg chg="add del mod">
          <ac:chgData name="CHRISTIAN ALBERTO GARCIA SEPULVEDA" userId="0da82484-374f-4889-8938-74e73fa0412a" providerId="ADAL" clId="{9F298C6F-6182-42D8-ACAA-8C5113B13872}" dt="2025-04-11T19:15:05.111" v="5597" actId="478"/>
          <ac:picMkLst>
            <pc:docMk/>
            <pc:sldMk cId="3147348904" sldId="416"/>
            <ac:picMk id="80" creationId="{2C6E6D14-0276-7537-79A7-FA06CEEC8FD8}"/>
          </ac:picMkLst>
        </pc:picChg>
      </pc:sldChg>
      <pc:sldMasterChg chg="modSldLayout">
        <pc:chgData name="CHRISTIAN ALBERTO GARCIA SEPULVEDA" userId="0da82484-374f-4889-8938-74e73fa0412a" providerId="ADAL" clId="{9F298C6F-6182-42D8-ACAA-8C5113B13872}" dt="2025-04-11T16:17:47.624" v="1759"/>
        <pc:sldMasterMkLst>
          <pc:docMk/>
          <pc:sldMasterMk cId="3257600825" sldId="2147483648"/>
        </pc:sldMasterMkLst>
        <pc:sldLayoutChg chg="addSp delSp modSp mod">
          <pc:chgData name="CHRISTIAN ALBERTO GARCIA SEPULVEDA" userId="0da82484-374f-4889-8938-74e73fa0412a" providerId="ADAL" clId="{9F298C6F-6182-42D8-ACAA-8C5113B13872}" dt="2025-04-11T16:17:47.624" v="1759"/>
          <pc:sldLayoutMkLst>
            <pc:docMk/>
            <pc:sldMasterMk cId="3257600825" sldId="2147483648"/>
            <pc:sldLayoutMk cId="1444661766" sldId="2147483649"/>
          </pc:sldLayoutMkLst>
          <pc:spChg chg="del">
            <ac:chgData name="CHRISTIAN ALBERTO GARCIA SEPULVEDA" userId="0da82484-374f-4889-8938-74e73fa0412a" providerId="ADAL" clId="{9F298C6F-6182-42D8-ACAA-8C5113B13872}" dt="2025-04-11T15:56:06.271" v="154" actId="478"/>
            <ac:spMkLst>
              <pc:docMk/>
              <pc:sldMasterMk cId="3257600825" sldId="2147483648"/>
              <pc:sldLayoutMk cId="1444661766" sldId="2147483649"/>
              <ac:spMk id="3" creationId="{F2179AA9-013B-FDFC-A527-6A8EC0EFBA5C}"/>
            </ac:spMkLst>
          </pc:spChg>
          <pc:spChg chg="del">
            <ac:chgData name="CHRISTIAN ALBERTO GARCIA SEPULVEDA" userId="0da82484-374f-4889-8938-74e73fa0412a" providerId="ADAL" clId="{9F298C6F-6182-42D8-ACAA-8C5113B13872}" dt="2025-04-11T15:56:06.271" v="154" actId="478"/>
            <ac:spMkLst>
              <pc:docMk/>
              <pc:sldMasterMk cId="3257600825" sldId="2147483648"/>
              <pc:sldLayoutMk cId="1444661766" sldId="2147483649"/>
              <ac:spMk id="4" creationId="{50658D89-EA2B-2934-3EC1-99780B24EB78}"/>
            </ac:spMkLst>
          </pc:spChg>
          <pc:spChg chg="add del mod">
            <ac:chgData name="CHRISTIAN ALBERTO GARCIA SEPULVEDA" userId="0da82484-374f-4889-8938-74e73fa0412a" providerId="ADAL" clId="{9F298C6F-6182-42D8-ACAA-8C5113B13872}" dt="2025-04-11T16:17:47.056" v="1758" actId="478"/>
            <ac:spMkLst>
              <pc:docMk/>
              <pc:sldMasterMk cId="3257600825" sldId="2147483648"/>
              <pc:sldLayoutMk cId="1444661766" sldId="2147483649"/>
              <ac:spMk id="8" creationId="{160167B8-2266-CB24-FD2C-AABC2EB5B063}"/>
            </ac:spMkLst>
          </pc:spChg>
          <pc:spChg chg="add del mod">
            <ac:chgData name="CHRISTIAN ALBERTO GARCIA SEPULVEDA" userId="0da82484-374f-4889-8938-74e73fa0412a" providerId="ADAL" clId="{9F298C6F-6182-42D8-ACAA-8C5113B13872}" dt="2025-04-11T16:17:47.056" v="1758" actId="478"/>
            <ac:spMkLst>
              <pc:docMk/>
              <pc:sldMasterMk cId="3257600825" sldId="2147483648"/>
              <pc:sldLayoutMk cId="1444661766" sldId="2147483649"/>
              <ac:spMk id="9" creationId="{8AC3FC0A-B835-A016-2906-3C1D98D9DEE7}"/>
            </ac:spMkLst>
          </pc:spChg>
          <pc:spChg chg="add mod">
            <ac:chgData name="CHRISTIAN ALBERTO GARCIA SEPULVEDA" userId="0da82484-374f-4889-8938-74e73fa0412a" providerId="ADAL" clId="{9F298C6F-6182-42D8-ACAA-8C5113B13872}" dt="2025-04-11T16:17:47.624" v="1759"/>
            <ac:spMkLst>
              <pc:docMk/>
              <pc:sldMasterMk cId="3257600825" sldId="2147483648"/>
              <pc:sldLayoutMk cId="1444661766" sldId="2147483649"/>
              <ac:spMk id="13" creationId="{1A151045-B721-5B03-08E1-7A788B0BC35D}"/>
            </ac:spMkLst>
          </pc:spChg>
          <pc:spChg chg="add mod">
            <ac:chgData name="CHRISTIAN ALBERTO GARCIA SEPULVEDA" userId="0da82484-374f-4889-8938-74e73fa0412a" providerId="ADAL" clId="{9F298C6F-6182-42D8-ACAA-8C5113B13872}" dt="2025-04-11T16:17:47.624" v="1759"/>
            <ac:spMkLst>
              <pc:docMk/>
              <pc:sldMasterMk cId="3257600825" sldId="2147483648"/>
              <pc:sldLayoutMk cId="1444661766" sldId="2147483649"/>
              <ac:spMk id="14" creationId="{5953B990-EF61-1F97-DB65-09B812BFCD86}"/>
            </ac:spMkLst>
          </pc:spChg>
          <pc:picChg chg="del">
            <ac:chgData name="CHRISTIAN ALBERTO GARCIA SEPULVEDA" userId="0da82484-374f-4889-8938-74e73fa0412a" providerId="ADAL" clId="{9F298C6F-6182-42D8-ACAA-8C5113B13872}" dt="2025-04-11T15:56:06.271" v="154" actId="478"/>
            <ac:picMkLst>
              <pc:docMk/>
              <pc:sldMasterMk cId="3257600825" sldId="2147483648"/>
              <pc:sldLayoutMk cId="1444661766" sldId="2147483649"/>
              <ac:picMk id="2" creationId="{E5E3652E-47FA-1BC3-4CA7-BC90F9F9E106}"/>
            </ac:picMkLst>
          </pc:picChg>
          <pc:picChg chg="add del mod">
            <ac:chgData name="CHRISTIAN ALBERTO GARCIA SEPULVEDA" userId="0da82484-374f-4889-8938-74e73fa0412a" providerId="ADAL" clId="{9F298C6F-6182-42D8-ACAA-8C5113B13872}" dt="2025-04-11T16:17:47.056" v="1758" actId="478"/>
            <ac:picMkLst>
              <pc:docMk/>
              <pc:sldMasterMk cId="3257600825" sldId="2147483648"/>
              <pc:sldLayoutMk cId="1444661766" sldId="2147483649"/>
              <ac:picMk id="6" creationId="{FF370CB8-A312-5C55-74DD-1E823B399A35}"/>
            </ac:picMkLst>
          </pc:picChg>
          <pc:picChg chg="del">
            <ac:chgData name="CHRISTIAN ALBERTO GARCIA SEPULVEDA" userId="0da82484-374f-4889-8938-74e73fa0412a" providerId="ADAL" clId="{9F298C6F-6182-42D8-ACAA-8C5113B13872}" dt="2025-04-11T15:56:06.271" v="154" actId="478"/>
            <ac:picMkLst>
              <pc:docMk/>
              <pc:sldMasterMk cId="3257600825" sldId="2147483648"/>
              <pc:sldLayoutMk cId="1444661766" sldId="2147483649"/>
              <ac:picMk id="7" creationId="{01CB7AC2-02C2-3480-D0D8-0C4C33A23392}"/>
            </ac:picMkLst>
          </pc:picChg>
          <pc:picChg chg="add del mod">
            <ac:chgData name="CHRISTIAN ALBERTO GARCIA SEPULVEDA" userId="0da82484-374f-4889-8938-74e73fa0412a" providerId="ADAL" clId="{9F298C6F-6182-42D8-ACAA-8C5113B13872}" dt="2025-04-11T16:17:47.056" v="1758" actId="478"/>
            <ac:picMkLst>
              <pc:docMk/>
              <pc:sldMasterMk cId="3257600825" sldId="2147483648"/>
              <pc:sldLayoutMk cId="1444661766" sldId="2147483649"/>
              <ac:picMk id="11" creationId="{5B292332-793C-7F6C-FD13-2CF59D84F2A5}"/>
            </ac:picMkLst>
          </pc:picChg>
          <pc:picChg chg="add mod">
            <ac:chgData name="CHRISTIAN ALBERTO GARCIA SEPULVEDA" userId="0da82484-374f-4889-8938-74e73fa0412a" providerId="ADAL" clId="{9F298C6F-6182-42D8-ACAA-8C5113B13872}" dt="2025-04-11T16:17:47.624" v="1759"/>
            <ac:picMkLst>
              <pc:docMk/>
              <pc:sldMasterMk cId="3257600825" sldId="2147483648"/>
              <pc:sldLayoutMk cId="1444661766" sldId="2147483649"/>
              <ac:picMk id="12" creationId="{B0C59808-CBCF-B522-6E10-2376DBB893B7}"/>
            </ac:picMkLst>
          </pc:picChg>
          <pc:picChg chg="add mod">
            <ac:chgData name="CHRISTIAN ALBERTO GARCIA SEPULVEDA" userId="0da82484-374f-4889-8938-74e73fa0412a" providerId="ADAL" clId="{9F298C6F-6182-42D8-ACAA-8C5113B13872}" dt="2025-04-11T16:17:47.624" v="1759"/>
            <ac:picMkLst>
              <pc:docMk/>
              <pc:sldMasterMk cId="3257600825" sldId="2147483648"/>
              <pc:sldLayoutMk cId="1444661766" sldId="2147483649"/>
              <ac:picMk id="16" creationId="{E4B3D5A5-B5E7-AB7C-FB34-A222132BB976}"/>
            </ac:picMkLst>
          </pc:picChg>
          <pc:cxnChg chg="del mod">
            <ac:chgData name="CHRISTIAN ALBERTO GARCIA SEPULVEDA" userId="0da82484-374f-4889-8938-74e73fa0412a" providerId="ADAL" clId="{9F298C6F-6182-42D8-ACAA-8C5113B13872}" dt="2025-04-11T15:56:06.271" v="154" actId="478"/>
            <ac:cxnSpMkLst>
              <pc:docMk/>
              <pc:sldMasterMk cId="3257600825" sldId="2147483648"/>
              <pc:sldLayoutMk cId="1444661766" sldId="2147483649"/>
              <ac:cxnSpMk id="5" creationId="{64EBD111-5736-5408-322D-1E6B9358922D}"/>
            </ac:cxnSpMkLst>
          </pc:cxnChg>
          <pc:cxnChg chg="add del mod">
            <ac:chgData name="CHRISTIAN ALBERTO GARCIA SEPULVEDA" userId="0da82484-374f-4889-8938-74e73fa0412a" providerId="ADAL" clId="{9F298C6F-6182-42D8-ACAA-8C5113B13872}" dt="2025-04-11T16:17:47.056" v="1758" actId="478"/>
            <ac:cxnSpMkLst>
              <pc:docMk/>
              <pc:sldMasterMk cId="3257600825" sldId="2147483648"/>
              <pc:sldLayoutMk cId="1444661766" sldId="2147483649"/>
              <ac:cxnSpMk id="10" creationId="{965D3141-41B3-2AAC-D801-EA63E6309E3D}"/>
            </ac:cxnSpMkLst>
          </pc:cxnChg>
          <pc:cxnChg chg="add mod">
            <ac:chgData name="CHRISTIAN ALBERTO GARCIA SEPULVEDA" userId="0da82484-374f-4889-8938-74e73fa0412a" providerId="ADAL" clId="{9F298C6F-6182-42D8-ACAA-8C5113B13872}" dt="2025-04-11T16:17:47.624" v="1759"/>
            <ac:cxnSpMkLst>
              <pc:docMk/>
              <pc:sldMasterMk cId="3257600825" sldId="2147483648"/>
              <pc:sldLayoutMk cId="1444661766" sldId="2147483649"/>
              <ac:cxnSpMk id="15" creationId="{5C4FB3E4-B25D-A727-4F08-18F007C084CF}"/>
            </ac:cxnSpMkLst>
          </pc:cxnChg>
        </pc:sldLayoutChg>
        <pc:sldLayoutChg chg="modSp mod">
          <pc:chgData name="CHRISTIAN ALBERTO GARCIA SEPULVEDA" userId="0da82484-374f-4889-8938-74e73fa0412a" providerId="ADAL" clId="{9F298C6F-6182-42D8-ACAA-8C5113B13872}" dt="2025-04-11T16:17:38.984" v="1757" actId="14100"/>
          <pc:sldLayoutMkLst>
            <pc:docMk/>
            <pc:sldMasterMk cId="3257600825" sldId="2147483648"/>
            <pc:sldLayoutMk cId="1476297310" sldId="2147483656"/>
          </pc:sldLayoutMkLst>
          <pc:picChg chg="mod">
            <ac:chgData name="CHRISTIAN ALBERTO GARCIA SEPULVEDA" userId="0da82484-374f-4889-8938-74e73fa0412a" providerId="ADAL" clId="{9F298C6F-6182-42D8-ACAA-8C5113B13872}" dt="2025-04-11T16:17:35.131" v="1756" actId="1037"/>
            <ac:picMkLst>
              <pc:docMk/>
              <pc:sldMasterMk cId="3257600825" sldId="2147483648"/>
              <pc:sldLayoutMk cId="1476297310" sldId="2147483656"/>
              <ac:picMk id="2" creationId="{00000000-0000-0000-0000-000000000000}"/>
            </ac:picMkLst>
          </pc:picChg>
          <pc:cxnChg chg="mod">
            <ac:chgData name="CHRISTIAN ALBERTO GARCIA SEPULVEDA" userId="0da82484-374f-4889-8938-74e73fa0412a" providerId="ADAL" clId="{9F298C6F-6182-42D8-ACAA-8C5113B13872}" dt="2025-04-11T16:17:38.984" v="1757" actId="14100"/>
            <ac:cxnSpMkLst>
              <pc:docMk/>
              <pc:sldMasterMk cId="3257600825" sldId="2147483648"/>
              <pc:sldLayoutMk cId="1476297310" sldId="2147483656"/>
              <ac:cxnSpMk id="3"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D7710-CA1C-40DD-9EE8-B6C25ECCAC07}" type="datetimeFigureOut">
              <a:rPr lang="es-ES" smtClean="0"/>
              <a:t>11/04/2025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C1D5-2D3F-4850-BF25-826AB31C3837}" type="slidenum">
              <a:rPr lang="es-ES" smtClean="0"/>
              <a:t>‹#›</a:t>
            </a:fld>
            <a:endParaRPr lang="es-ES"/>
          </a:p>
        </p:txBody>
      </p:sp>
    </p:spTree>
    <p:extLst>
      <p:ext uri="{BB962C8B-B14F-4D97-AF65-F5344CB8AC3E}">
        <p14:creationId xmlns:p14="http://schemas.microsoft.com/office/powerpoint/2010/main" val="77441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CFAC1D5-2D3F-4850-BF25-826AB31C3837}" type="slidenum">
              <a:rPr lang="es-ES" smtClean="0"/>
              <a:t>2</a:t>
            </a:fld>
            <a:endParaRPr lang="es-ES"/>
          </a:p>
        </p:txBody>
      </p:sp>
    </p:spTree>
    <p:extLst>
      <p:ext uri="{BB962C8B-B14F-4D97-AF65-F5344CB8AC3E}">
        <p14:creationId xmlns:p14="http://schemas.microsoft.com/office/powerpoint/2010/main" val="389198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CFAC1D5-2D3F-4850-BF25-826AB31C3837}" type="slidenum">
              <a:rPr lang="es-ES" smtClean="0"/>
              <a:t>3</a:t>
            </a:fld>
            <a:endParaRPr lang="es-ES"/>
          </a:p>
        </p:txBody>
      </p:sp>
    </p:spTree>
    <p:extLst>
      <p:ext uri="{BB962C8B-B14F-4D97-AF65-F5344CB8AC3E}">
        <p14:creationId xmlns:p14="http://schemas.microsoft.com/office/powerpoint/2010/main" val="49177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CFAC1D5-2D3F-4850-BF25-826AB31C3837}" type="slidenum">
              <a:rPr lang="es-ES" smtClean="0"/>
              <a:t>4</a:t>
            </a:fld>
            <a:endParaRPr lang="es-ES"/>
          </a:p>
        </p:txBody>
      </p:sp>
    </p:spTree>
    <p:extLst>
      <p:ext uri="{BB962C8B-B14F-4D97-AF65-F5344CB8AC3E}">
        <p14:creationId xmlns:p14="http://schemas.microsoft.com/office/powerpoint/2010/main" val="186715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38C4-04AE-3B83-C13A-804C4CEA0F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CD20E88-EC7D-5419-D148-7DC9923DFF0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84E12B4-5B29-0377-B555-E229B73A9DCF}"/>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253199F8-5E54-0618-5651-B0D0BDF3FA49}"/>
              </a:ext>
            </a:extLst>
          </p:cNvPr>
          <p:cNvSpPr>
            <a:spLocks noGrp="1"/>
          </p:cNvSpPr>
          <p:nvPr>
            <p:ph type="sldNum" sz="quarter" idx="5"/>
          </p:nvPr>
        </p:nvSpPr>
        <p:spPr/>
        <p:txBody>
          <a:bodyPr/>
          <a:lstStyle/>
          <a:p>
            <a:fld id="{3CFAC1D5-2D3F-4850-BF25-826AB31C3837}" type="slidenum">
              <a:rPr lang="es-ES" smtClean="0"/>
              <a:t>5</a:t>
            </a:fld>
            <a:endParaRPr lang="es-ES"/>
          </a:p>
        </p:txBody>
      </p:sp>
    </p:spTree>
    <p:extLst>
      <p:ext uri="{BB962C8B-B14F-4D97-AF65-F5344CB8AC3E}">
        <p14:creationId xmlns:p14="http://schemas.microsoft.com/office/powerpoint/2010/main" val="344773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CFAC1D5-2D3F-4850-BF25-826AB31C3837}" type="slidenum">
              <a:rPr lang="es-ES" smtClean="0"/>
              <a:t>6</a:t>
            </a:fld>
            <a:endParaRPr lang="es-ES"/>
          </a:p>
        </p:txBody>
      </p:sp>
    </p:spTree>
    <p:extLst>
      <p:ext uri="{BB962C8B-B14F-4D97-AF65-F5344CB8AC3E}">
        <p14:creationId xmlns:p14="http://schemas.microsoft.com/office/powerpoint/2010/main" val="304309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CFAC1D5-2D3F-4850-BF25-826AB31C3837}" type="slidenum">
              <a:rPr lang="es-ES" smtClean="0"/>
              <a:t>7</a:t>
            </a:fld>
            <a:endParaRPr lang="es-ES"/>
          </a:p>
        </p:txBody>
      </p:sp>
    </p:spTree>
    <p:extLst>
      <p:ext uri="{BB962C8B-B14F-4D97-AF65-F5344CB8AC3E}">
        <p14:creationId xmlns:p14="http://schemas.microsoft.com/office/powerpoint/2010/main" val="110306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CFAC1D5-2D3F-4850-BF25-826AB31C3837}" type="slidenum">
              <a:rPr lang="es-ES" smtClean="0"/>
              <a:t>8</a:t>
            </a:fld>
            <a:endParaRPr lang="es-ES"/>
          </a:p>
        </p:txBody>
      </p:sp>
    </p:spTree>
    <p:extLst>
      <p:ext uri="{BB962C8B-B14F-4D97-AF65-F5344CB8AC3E}">
        <p14:creationId xmlns:p14="http://schemas.microsoft.com/office/powerpoint/2010/main" val="105757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F455D-FED7-666E-8A9C-BDC6C708D32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CAC488-86A7-EC5D-D612-DE38132B8D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705B0BF-7AED-1491-D36C-A9D3C0802549}"/>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3A7C61BE-4961-AD67-7D34-E828A0D22B06}"/>
              </a:ext>
            </a:extLst>
          </p:cNvPr>
          <p:cNvSpPr>
            <a:spLocks noGrp="1"/>
          </p:cNvSpPr>
          <p:nvPr>
            <p:ph type="sldNum" sz="quarter" idx="5"/>
          </p:nvPr>
        </p:nvSpPr>
        <p:spPr/>
        <p:txBody>
          <a:bodyPr/>
          <a:lstStyle/>
          <a:p>
            <a:fld id="{3CFAC1D5-2D3F-4850-BF25-826AB31C3837}" type="slidenum">
              <a:rPr lang="es-ES" smtClean="0"/>
              <a:t>9</a:t>
            </a:fld>
            <a:endParaRPr lang="es-ES"/>
          </a:p>
        </p:txBody>
      </p:sp>
    </p:spTree>
    <p:extLst>
      <p:ext uri="{BB962C8B-B14F-4D97-AF65-F5344CB8AC3E}">
        <p14:creationId xmlns:p14="http://schemas.microsoft.com/office/powerpoint/2010/main" val="291413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CFAC1D5-2D3F-4850-BF25-826AB31C3837}" type="slidenum">
              <a:rPr lang="es-ES" smtClean="0"/>
              <a:t>10</a:t>
            </a:fld>
            <a:endParaRPr lang="es-ES"/>
          </a:p>
        </p:txBody>
      </p:sp>
    </p:spTree>
    <p:extLst>
      <p:ext uri="{BB962C8B-B14F-4D97-AF65-F5344CB8AC3E}">
        <p14:creationId xmlns:p14="http://schemas.microsoft.com/office/powerpoint/2010/main" val="4004927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C59808-CBCF-B522-6E10-2376DBB893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325"/>
          <a:stretch/>
        </p:blipFill>
        <p:spPr bwMode="auto">
          <a:xfrm>
            <a:off x="26461" y="6531609"/>
            <a:ext cx="495300" cy="287655"/>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3" name="TextBox 12">
            <a:extLst>
              <a:ext uri="{FF2B5EF4-FFF2-40B4-BE49-F238E27FC236}">
                <a16:creationId xmlns:a16="http://schemas.microsoft.com/office/drawing/2014/main" id="{1A151045-B721-5B03-08E1-7A788B0BC35D}"/>
              </a:ext>
            </a:extLst>
          </p:cNvPr>
          <p:cNvSpPr txBox="1"/>
          <p:nvPr userDrawn="1"/>
        </p:nvSpPr>
        <p:spPr>
          <a:xfrm>
            <a:off x="525238" y="6531896"/>
            <a:ext cx="8243372" cy="307777"/>
          </a:xfrm>
          <a:prstGeom prst="rect">
            <a:avLst/>
          </a:prstGeom>
          <a:noFill/>
        </p:spPr>
        <p:txBody>
          <a:bodyPr wrap="square">
            <a:spAutoFit/>
          </a:bodyPr>
          <a:lstStyle/>
          <a:p>
            <a:r>
              <a:rPr lang="en-GB" sz="700" dirty="0">
                <a:effectLst/>
                <a:latin typeface="Arial" panose="020B0604020202020204" pitchFamily="34" charset="0"/>
                <a:ea typeface="DejaVu Sans"/>
                <a:cs typeface="Arial" panose="020B0604020202020204" pitchFamily="34" charset="0"/>
              </a:rPr>
              <a:t>Distributed through a Creative Commons Attribution (BY) license granting the licensee the right to copy, distribute, display and make derivative works based on this document, including commercial use, as long as they credit the author as “</a:t>
            </a:r>
            <a:r>
              <a:rPr lang="en-GB" sz="700" i="1" dirty="0" err="1">
                <a:effectLst/>
                <a:latin typeface="Arial" panose="020B0604020202020204" pitchFamily="34" charset="0"/>
                <a:ea typeface="DejaVu Sans"/>
                <a:cs typeface="Arial" panose="020B0604020202020204" pitchFamily="34" charset="0"/>
              </a:rPr>
              <a:t>Laboratorio</a:t>
            </a:r>
            <a:r>
              <a:rPr lang="en-GB" sz="700" i="1" dirty="0">
                <a:effectLst/>
                <a:latin typeface="Arial" panose="020B0604020202020204" pitchFamily="34" charset="0"/>
                <a:ea typeface="DejaVu Sans"/>
                <a:cs typeface="Arial" panose="020B0604020202020204" pitchFamily="34" charset="0"/>
              </a:rPr>
              <a:t> de </a:t>
            </a:r>
            <a:r>
              <a:rPr lang="en-GB" sz="700" i="1" dirty="0" err="1">
                <a:effectLst/>
                <a:latin typeface="Arial" panose="020B0604020202020204" pitchFamily="34" charset="0"/>
                <a:ea typeface="DejaVu Sans"/>
                <a:cs typeface="Arial" panose="020B0604020202020204" pitchFamily="34" charset="0"/>
              </a:rPr>
              <a:t>Genomica</a:t>
            </a:r>
            <a:r>
              <a:rPr lang="en-GB" sz="700" i="1" dirty="0">
                <a:effectLst/>
                <a:latin typeface="Arial" panose="020B0604020202020204" pitchFamily="34" charset="0"/>
                <a:ea typeface="DejaVu Sans"/>
                <a:cs typeface="Arial" panose="020B0604020202020204" pitchFamily="34" charset="0"/>
              </a:rPr>
              <a:t> Viral y Humana, </a:t>
            </a:r>
            <a:r>
              <a:rPr lang="en-GB" sz="700" i="1" dirty="0" err="1">
                <a:effectLst/>
                <a:latin typeface="Arial" panose="020B0604020202020204" pitchFamily="34" charset="0"/>
                <a:ea typeface="DejaVu Sans"/>
                <a:cs typeface="Arial" panose="020B0604020202020204" pitchFamily="34" charset="0"/>
              </a:rPr>
              <a:t>Facultad</a:t>
            </a:r>
            <a:r>
              <a:rPr lang="en-GB" sz="700" i="1" dirty="0">
                <a:effectLst/>
                <a:latin typeface="Arial" panose="020B0604020202020204" pitchFamily="34" charset="0"/>
                <a:ea typeface="DejaVu Sans"/>
                <a:cs typeface="Arial" panose="020B0604020202020204" pitchFamily="34" charset="0"/>
              </a:rPr>
              <a:t> de </a:t>
            </a:r>
            <a:r>
              <a:rPr lang="en-GB" sz="700" i="1" dirty="0" err="1">
                <a:effectLst/>
                <a:latin typeface="Arial" panose="020B0604020202020204" pitchFamily="34" charset="0"/>
                <a:ea typeface="DejaVu Sans"/>
                <a:cs typeface="Arial" panose="020B0604020202020204" pitchFamily="34" charset="0"/>
              </a:rPr>
              <a:t>Medicina</a:t>
            </a:r>
            <a:r>
              <a:rPr lang="en-GB" sz="700" i="1" dirty="0">
                <a:effectLst/>
                <a:latin typeface="Arial" panose="020B0604020202020204" pitchFamily="34" charset="0"/>
                <a:ea typeface="DejaVu Sans"/>
                <a:cs typeface="Arial" panose="020B0604020202020204" pitchFamily="34" charset="0"/>
              </a:rPr>
              <a:t> UASLP</a:t>
            </a:r>
            <a:r>
              <a:rPr lang="en-GB" sz="700" dirty="0">
                <a:effectLst/>
                <a:latin typeface="Arial" panose="020B0604020202020204" pitchFamily="34" charset="0"/>
                <a:ea typeface="DejaVu Sans"/>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14" name="Slide Number Placeholder 1">
            <a:extLst>
              <a:ext uri="{FF2B5EF4-FFF2-40B4-BE49-F238E27FC236}">
                <a16:creationId xmlns:a16="http://schemas.microsoft.com/office/drawing/2014/main" id="{5953B990-EF61-1F97-DB65-09B812BFCD86}"/>
              </a:ext>
            </a:extLst>
          </p:cNvPr>
          <p:cNvSpPr txBox="1">
            <a:spLocks/>
          </p:cNvSpPr>
          <p:nvPr userDrawn="1"/>
        </p:nvSpPr>
        <p:spPr>
          <a:xfrm>
            <a:off x="8642887" y="6454139"/>
            <a:ext cx="45158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337331-C30F-3349-B88D-BF508A59B8D9}" type="slidenum">
              <a:rPr lang="en-US" smtClean="0"/>
              <a:pPr/>
              <a:t>‹#›</a:t>
            </a:fld>
            <a:endParaRPr lang="en-US" dirty="0"/>
          </a:p>
        </p:txBody>
      </p:sp>
      <p:cxnSp>
        <p:nvCxnSpPr>
          <p:cNvPr id="15" name="Straight Connector 14">
            <a:extLst>
              <a:ext uri="{FF2B5EF4-FFF2-40B4-BE49-F238E27FC236}">
                <a16:creationId xmlns:a16="http://schemas.microsoft.com/office/drawing/2014/main" id="{5C4FB3E4-B25D-A727-4F08-18F007C084CF}"/>
              </a:ext>
            </a:extLst>
          </p:cNvPr>
          <p:cNvCxnSpPr>
            <a:cxnSpLocks/>
          </p:cNvCxnSpPr>
          <p:nvPr userDrawn="1"/>
        </p:nvCxnSpPr>
        <p:spPr>
          <a:xfrm flipH="1">
            <a:off x="976544" y="614264"/>
            <a:ext cx="8010056" cy="0"/>
          </a:xfrm>
          <a:prstGeom prst="line">
            <a:avLst/>
          </a:prstGeom>
          <a:ln w="28575" cmpd="sng">
            <a:solidFill>
              <a:srgbClr val="FF0000"/>
            </a:solidFill>
          </a:ln>
        </p:spPr>
        <p:style>
          <a:lnRef idx="1">
            <a:schemeClr val="dk1"/>
          </a:lnRef>
          <a:fillRef idx="0">
            <a:schemeClr val="dk1"/>
          </a:fillRef>
          <a:effectRef idx="0">
            <a:schemeClr val="dk1"/>
          </a:effectRef>
          <a:fontRef idx="minor">
            <a:schemeClr val="tx1"/>
          </a:fontRef>
        </p:style>
      </p:cxnSp>
      <p:pic>
        <p:nvPicPr>
          <p:cNvPr id="16" name="Picture 15" descr="Logo LGVH Full.jpg">
            <a:extLst>
              <a:ext uri="{FF2B5EF4-FFF2-40B4-BE49-F238E27FC236}">
                <a16:creationId xmlns:a16="http://schemas.microsoft.com/office/drawing/2014/main" id="{E4B3D5A5-B5E7-AB7C-FB34-A222132BB9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22" y="40442"/>
            <a:ext cx="789313" cy="844540"/>
          </a:xfrm>
          <a:prstGeom prst="rect">
            <a:avLst/>
          </a:prstGeom>
        </p:spPr>
      </p:pic>
    </p:spTree>
    <p:extLst>
      <p:ext uri="{BB962C8B-B14F-4D97-AF65-F5344CB8AC3E}">
        <p14:creationId xmlns:p14="http://schemas.microsoft.com/office/powerpoint/2010/main" val="144466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3C49F-6B41-D7D6-28A1-1B3A3E637C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325"/>
          <a:stretch/>
        </p:blipFill>
        <p:spPr bwMode="auto">
          <a:xfrm>
            <a:off x="26461" y="6531609"/>
            <a:ext cx="495300" cy="287655"/>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2" name="TextBox 11">
            <a:extLst>
              <a:ext uri="{FF2B5EF4-FFF2-40B4-BE49-F238E27FC236}">
                <a16:creationId xmlns:a16="http://schemas.microsoft.com/office/drawing/2014/main" id="{2A3C55C6-9E59-3975-31B2-E701E754C3DA}"/>
              </a:ext>
            </a:extLst>
          </p:cNvPr>
          <p:cNvSpPr txBox="1"/>
          <p:nvPr userDrawn="1"/>
        </p:nvSpPr>
        <p:spPr>
          <a:xfrm>
            <a:off x="525238" y="6531896"/>
            <a:ext cx="8243372" cy="307777"/>
          </a:xfrm>
          <a:prstGeom prst="rect">
            <a:avLst/>
          </a:prstGeom>
          <a:noFill/>
        </p:spPr>
        <p:txBody>
          <a:bodyPr wrap="square">
            <a:spAutoFit/>
          </a:bodyPr>
          <a:lstStyle/>
          <a:p>
            <a:r>
              <a:rPr lang="en-GB" sz="700" dirty="0">
                <a:effectLst/>
                <a:latin typeface="Arial" panose="020B0604020202020204" pitchFamily="34" charset="0"/>
                <a:ea typeface="DejaVu Sans"/>
                <a:cs typeface="Arial" panose="020B0604020202020204" pitchFamily="34" charset="0"/>
              </a:rPr>
              <a:t>Distributed through a Creative Commons Attribution (BY) license granting the licensee the right to copy, distribute, display and make derivative works based on this document, including commercial use, as long as they credit the author as “</a:t>
            </a:r>
            <a:r>
              <a:rPr lang="en-GB" sz="700" i="1" dirty="0" err="1">
                <a:effectLst/>
                <a:latin typeface="Arial" panose="020B0604020202020204" pitchFamily="34" charset="0"/>
                <a:ea typeface="DejaVu Sans"/>
                <a:cs typeface="Arial" panose="020B0604020202020204" pitchFamily="34" charset="0"/>
              </a:rPr>
              <a:t>Laboratorio</a:t>
            </a:r>
            <a:r>
              <a:rPr lang="en-GB" sz="700" i="1" dirty="0">
                <a:effectLst/>
                <a:latin typeface="Arial" panose="020B0604020202020204" pitchFamily="34" charset="0"/>
                <a:ea typeface="DejaVu Sans"/>
                <a:cs typeface="Arial" panose="020B0604020202020204" pitchFamily="34" charset="0"/>
              </a:rPr>
              <a:t> de </a:t>
            </a:r>
            <a:r>
              <a:rPr lang="en-GB" sz="700" i="1" dirty="0" err="1">
                <a:effectLst/>
                <a:latin typeface="Arial" panose="020B0604020202020204" pitchFamily="34" charset="0"/>
                <a:ea typeface="DejaVu Sans"/>
                <a:cs typeface="Arial" panose="020B0604020202020204" pitchFamily="34" charset="0"/>
              </a:rPr>
              <a:t>Genomica</a:t>
            </a:r>
            <a:r>
              <a:rPr lang="en-GB" sz="700" i="1" dirty="0">
                <a:effectLst/>
                <a:latin typeface="Arial" panose="020B0604020202020204" pitchFamily="34" charset="0"/>
                <a:ea typeface="DejaVu Sans"/>
                <a:cs typeface="Arial" panose="020B0604020202020204" pitchFamily="34" charset="0"/>
              </a:rPr>
              <a:t> Viral y Humana, </a:t>
            </a:r>
            <a:r>
              <a:rPr lang="en-GB" sz="700" i="1" dirty="0" err="1">
                <a:effectLst/>
                <a:latin typeface="Arial" panose="020B0604020202020204" pitchFamily="34" charset="0"/>
                <a:ea typeface="DejaVu Sans"/>
                <a:cs typeface="Arial" panose="020B0604020202020204" pitchFamily="34" charset="0"/>
              </a:rPr>
              <a:t>Facultad</a:t>
            </a:r>
            <a:r>
              <a:rPr lang="en-GB" sz="700" i="1" dirty="0">
                <a:effectLst/>
                <a:latin typeface="Arial" panose="020B0604020202020204" pitchFamily="34" charset="0"/>
                <a:ea typeface="DejaVu Sans"/>
                <a:cs typeface="Arial" panose="020B0604020202020204" pitchFamily="34" charset="0"/>
              </a:rPr>
              <a:t> de </a:t>
            </a:r>
            <a:r>
              <a:rPr lang="en-GB" sz="700" i="1" dirty="0" err="1">
                <a:effectLst/>
                <a:latin typeface="Arial" panose="020B0604020202020204" pitchFamily="34" charset="0"/>
                <a:ea typeface="DejaVu Sans"/>
                <a:cs typeface="Arial" panose="020B0604020202020204" pitchFamily="34" charset="0"/>
              </a:rPr>
              <a:t>Medicina</a:t>
            </a:r>
            <a:r>
              <a:rPr lang="en-GB" sz="700" i="1" dirty="0">
                <a:effectLst/>
                <a:latin typeface="Arial" panose="020B0604020202020204" pitchFamily="34" charset="0"/>
                <a:ea typeface="DejaVu Sans"/>
                <a:cs typeface="Arial" panose="020B0604020202020204" pitchFamily="34" charset="0"/>
              </a:rPr>
              <a:t> UASLP</a:t>
            </a:r>
            <a:r>
              <a:rPr lang="en-GB" sz="700" dirty="0">
                <a:effectLst/>
                <a:latin typeface="Arial" panose="020B0604020202020204" pitchFamily="34" charset="0"/>
                <a:ea typeface="DejaVu Sans"/>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13" name="Slide Number Placeholder 1">
            <a:extLst>
              <a:ext uri="{FF2B5EF4-FFF2-40B4-BE49-F238E27FC236}">
                <a16:creationId xmlns:a16="http://schemas.microsoft.com/office/drawing/2014/main" id="{979A6D9B-C951-8274-2C91-B347AC25D923}"/>
              </a:ext>
            </a:extLst>
          </p:cNvPr>
          <p:cNvSpPr txBox="1">
            <a:spLocks/>
          </p:cNvSpPr>
          <p:nvPr userDrawn="1"/>
        </p:nvSpPr>
        <p:spPr>
          <a:xfrm>
            <a:off x="8642887" y="6454139"/>
            <a:ext cx="45158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337331-C30F-3349-B88D-BF508A59B8D9}" type="slidenum">
              <a:rPr lang="en-US" smtClean="0"/>
              <a:pPr/>
              <a:t>‹#›</a:t>
            </a:fld>
            <a:endParaRPr lang="en-US" dirty="0"/>
          </a:p>
        </p:txBody>
      </p:sp>
      <p:cxnSp>
        <p:nvCxnSpPr>
          <p:cNvPr id="3" name="Straight Connector 2"/>
          <p:cNvCxnSpPr>
            <a:cxnSpLocks/>
          </p:cNvCxnSpPr>
          <p:nvPr userDrawn="1"/>
        </p:nvCxnSpPr>
        <p:spPr>
          <a:xfrm flipH="1">
            <a:off x="976544" y="614264"/>
            <a:ext cx="8010056" cy="0"/>
          </a:xfrm>
          <a:prstGeom prst="line">
            <a:avLst/>
          </a:prstGeom>
          <a:ln w="28575" cmpd="sng">
            <a:solidFill>
              <a:srgbClr val="FF0000"/>
            </a:solidFill>
          </a:ln>
        </p:spPr>
        <p:style>
          <a:lnRef idx="1">
            <a:schemeClr val="dk1"/>
          </a:lnRef>
          <a:fillRef idx="0">
            <a:schemeClr val="dk1"/>
          </a:fillRef>
          <a:effectRef idx="0">
            <a:schemeClr val="dk1"/>
          </a:effectRef>
          <a:fontRef idx="minor">
            <a:schemeClr val="tx1"/>
          </a:fontRef>
        </p:style>
      </p:cxnSp>
      <p:pic>
        <p:nvPicPr>
          <p:cNvPr id="2" name="Picture 1" descr="Logo LGVH Ful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22" y="40442"/>
            <a:ext cx="789313" cy="844540"/>
          </a:xfrm>
          <a:prstGeom prst="rect">
            <a:avLst/>
          </a:prstGeom>
        </p:spPr>
      </p:pic>
    </p:spTree>
    <p:extLst>
      <p:ext uri="{BB962C8B-B14F-4D97-AF65-F5344CB8AC3E}">
        <p14:creationId xmlns:p14="http://schemas.microsoft.com/office/powerpoint/2010/main" val="1476297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92410" y="6492875"/>
            <a:ext cx="451589" cy="365125"/>
          </a:xfrm>
          <a:prstGeom prst="rect">
            <a:avLst/>
          </a:prstGeom>
        </p:spPr>
        <p:txBody>
          <a:bodyPr vert="horz" lIns="91440" tIns="45720" rIns="91440" bIns="45720" rtlCol="0" anchor="ctr"/>
          <a:lstStyle>
            <a:lvl1pPr algn="r">
              <a:defRPr sz="1200">
                <a:solidFill>
                  <a:schemeClr val="tx1"/>
                </a:solidFill>
              </a:defRPr>
            </a:lvl1pPr>
          </a:lstStyle>
          <a:p>
            <a:fld id="{6A337331-C30F-3349-B88D-BF508A59B8D9}" type="slidenum">
              <a:rPr lang="en-US" smtClean="0"/>
              <a:pPr/>
              <a:t>‹#›</a:t>
            </a:fld>
            <a:endParaRPr lang="en-US" dirty="0"/>
          </a:p>
        </p:txBody>
      </p:sp>
    </p:spTree>
    <p:extLst>
      <p:ext uri="{BB962C8B-B14F-4D97-AF65-F5344CB8AC3E}">
        <p14:creationId xmlns:p14="http://schemas.microsoft.com/office/powerpoint/2010/main" val="3257600825"/>
      </p:ext>
    </p:extLst>
  </p:cSld>
  <p:clrMap bg1="lt1" tx1="dk1" bg2="lt2" tx2="dk2" accent1="accent1" accent2="accent2" accent3="accent3" accent4="accent4" accent5="accent5" accent6="accent6" hlink="hlink" folHlink="folHlink"/>
  <p:sldLayoutIdLst>
    <p:sldLayoutId id="2147483649" r:id="rId1"/>
    <p:sldLayoutId id="214748365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7392212/pdf/pcbi.100803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2930464" y="5183440"/>
            <a:ext cx="4170362" cy="8706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1803"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nSpc>
                <a:spcPct val="93000"/>
              </a:lnSpc>
              <a:defRPr/>
            </a:pPr>
            <a:r>
              <a:rPr lang="en-US">
                <a:solidFill>
                  <a:schemeClr val="tx1"/>
                </a:solidFill>
                <a:latin typeface="+mn-lt"/>
              </a:rPr>
              <a:t>Name of speaker of this presentation</a:t>
            </a:r>
            <a:endParaRPr lang="en-US" dirty="0">
              <a:solidFill>
                <a:schemeClr val="tx1"/>
              </a:solidFill>
              <a:latin typeface="+mn-lt"/>
            </a:endParaRPr>
          </a:p>
          <a:p>
            <a:pPr>
              <a:lnSpc>
                <a:spcPct val="93000"/>
              </a:lnSpc>
              <a:defRPr/>
            </a:pPr>
            <a:r>
              <a:rPr lang="en-US" dirty="0">
                <a:solidFill>
                  <a:schemeClr val="tx1"/>
                </a:solidFill>
                <a:latin typeface="+mn-lt"/>
              </a:rPr>
              <a:t>Dr. </a:t>
            </a:r>
            <a:r>
              <a:rPr lang="en-US">
                <a:solidFill>
                  <a:schemeClr val="tx1"/>
                </a:solidFill>
                <a:latin typeface="+mn-lt"/>
              </a:rPr>
              <a:t>CA García-Sepúlveda</a:t>
            </a:r>
          </a:p>
          <a:p>
            <a:pPr>
              <a:lnSpc>
                <a:spcPct val="93000"/>
              </a:lnSpc>
              <a:defRPr/>
            </a:pPr>
            <a:r>
              <a:rPr lang="en-US">
                <a:solidFill>
                  <a:schemeClr val="tx1"/>
                </a:solidFill>
                <a:latin typeface="+mn-lt"/>
              </a:rPr>
              <a:t>Dr. SE Guerra-Palomares</a:t>
            </a:r>
            <a:endParaRPr lang="en-US" dirty="0">
              <a:solidFill>
                <a:schemeClr val="tx1"/>
              </a:solidFill>
              <a:latin typeface="+mn-lt"/>
            </a:endParaRPr>
          </a:p>
        </p:txBody>
      </p:sp>
      <p:sp>
        <p:nvSpPr>
          <p:cNvPr id="17" name="Text Box 4"/>
          <p:cNvSpPr txBox="1">
            <a:spLocks noChangeArrowheads="1"/>
          </p:cNvSpPr>
          <p:nvPr/>
        </p:nvSpPr>
        <p:spPr bwMode="auto">
          <a:xfrm>
            <a:off x="2930464" y="6053220"/>
            <a:ext cx="3511550" cy="655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0292"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nSpc>
                <a:spcPct val="93000"/>
              </a:lnSpc>
              <a:defRPr/>
            </a:pPr>
            <a:r>
              <a:rPr lang="en-US" sz="1400" dirty="0" err="1">
                <a:solidFill>
                  <a:schemeClr val="tx1"/>
                </a:solidFill>
                <a:latin typeface="+mn-lt"/>
              </a:rPr>
              <a:t>Laboratorio</a:t>
            </a:r>
            <a:r>
              <a:rPr lang="en-US" sz="1400" dirty="0">
                <a:solidFill>
                  <a:schemeClr val="tx1"/>
                </a:solidFill>
                <a:latin typeface="+mn-lt"/>
              </a:rPr>
              <a:t> de </a:t>
            </a:r>
            <a:r>
              <a:rPr lang="en-US" sz="1400" dirty="0" err="1">
                <a:solidFill>
                  <a:schemeClr val="tx1"/>
                </a:solidFill>
                <a:latin typeface="+mn-lt"/>
              </a:rPr>
              <a:t>Genómica</a:t>
            </a:r>
            <a:r>
              <a:rPr lang="en-US" sz="1400" dirty="0">
                <a:solidFill>
                  <a:schemeClr val="tx1"/>
                </a:solidFill>
                <a:latin typeface="+mn-lt"/>
              </a:rPr>
              <a:t> Viral y Humana</a:t>
            </a:r>
          </a:p>
          <a:p>
            <a:pPr>
              <a:lnSpc>
                <a:spcPct val="97000"/>
              </a:lnSpc>
              <a:defRPr/>
            </a:pPr>
            <a:r>
              <a:rPr lang="en-US" sz="1200" dirty="0" err="1">
                <a:solidFill>
                  <a:schemeClr val="tx1"/>
                </a:solidFill>
                <a:latin typeface="+mn-lt"/>
              </a:rPr>
              <a:t>Facultad</a:t>
            </a:r>
            <a:r>
              <a:rPr lang="en-US" sz="1200" dirty="0">
                <a:solidFill>
                  <a:schemeClr val="tx1"/>
                </a:solidFill>
                <a:latin typeface="+mn-lt"/>
              </a:rPr>
              <a:t> de </a:t>
            </a:r>
            <a:r>
              <a:rPr lang="en-US" sz="1200" dirty="0" err="1">
                <a:solidFill>
                  <a:schemeClr val="tx1"/>
                </a:solidFill>
                <a:latin typeface="+mn-lt"/>
              </a:rPr>
              <a:t>Medicina</a:t>
            </a:r>
            <a:r>
              <a:rPr lang="en-US" sz="1200" dirty="0">
                <a:solidFill>
                  <a:schemeClr val="tx1"/>
                </a:solidFill>
                <a:latin typeface="+mn-lt"/>
              </a:rPr>
              <a:t> </a:t>
            </a:r>
          </a:p>
          <a:p>
            <a:pPr>
              <a:lnSpc>
                <a:spcPct val="97000"/>
              </a:lnSpc>
              <a:defRPr/>
            </a:pPr>
            <a:r>
              <a:rPr lang="en-US" sz="1200" dirty="0">
                <a:solidFill>
                  <a:schemeClr val="tx1"/>
                </a:solidFill>
                <a:latin typeface="+mn-lt"/>
              </a:rPr>
              <a:t>Universidad </a:t>
            </a:r>
            <a:r>
              <a:rPr lang="en-US" sz="1200" dirty="0" err="1">
                <a:solidFill>
                  <a:schemeClr val="tx1"/>
                </a:solidFill>
                <a:latin typeface="+mn-lt"/>
              </a:rPr>
              <a:t>Autónoma</a:t>
            </a:r>
            <a:r>
              <a:rPr lang="en-US" sz="1200" dirty="0">
                <a:solidFill>
                  <a:schemeClr val="tx1"/>
                </a:solidFill>
                <a:latin typeface="+mn-lt"/>
              </a:rPr>
              <a:t> de San Luis Potosí</a:t>
            </a:r>
          </a:p>
        </p:txBody>
      </p:sp>
      <p:cxnSp>
        <p:nvCxnSpPr>
          <p:cNvPr id="22" name="Straight Connector 21"/>
          <p:cNvCxnSpPr/>
          <p:nvPr/>
        </p:nvCxnSpPr>
        <p:spPr bwMode="auto">
          <a:xfrm>
            <a:off x="3005076" y="6026232"/>
            <a:ext cx="4170363"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Connector 9"/>
          <p:cNvCxnSpPr>
            <a:cxnSpLocks/>
          </p:cNvCxnSpPr>
          <p:nvPr/>
        </p:nvCxnSpPr>
        <p:spPr bwMode="auto">
          <a:xfrm>
            <a:off x="416298" y="4253616"/>
            <a:ext cx="7848642"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13" name="Picture 12" descr="Logo Fac 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52" y="5117234"/>
            <a:ext cx="885835" cy="1506818"/>
          </a:xfrm>
          <a:prstGeom prst="rect">
            <a:avLst/>
          </a:prstGeom>
        </p:spPr>
      </p:pic>
      <p:pic>
        <p:nvPicPr>
          <p:cNvPr id="5" name="Picture 4" descr="Logo LGVH Fu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899" y="5117234"/>
            <a:ext cx="1408282" cy="1506818"/>
          </a:xfrm>
          <a:prstGeom prst="rect">
            <a:avLst/>
          </a:prstGeom>
        </p:spPr>
      </p:pic>
      <p:sp>
        <p:nvSpPr>
          <p:cNvPr id="2" name="Text Box 2"/>
          <p:cNvSpPr txBox="1">
            <a:spLocks noChangeArrowheads="1"/>
          </p:cNvSpPr>
          <p:nvPr/>
        </p:nvSpPr>
        <p:spPr bwMode="auto">
          <a:xfrm>
            <a:off x="332005" y="2956996"/>
            <a:ext cx="8672156" cy="13018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55584"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l"/>
            <a:r>
              <a:rPr lang="en-US" sz="2600" b="1">
                <a:solidFill>
                  <a:schemeClr val="tx1"/>
                </a:solidFill>
                <a:latin typeface="+mn-lt"/>
              </a:rPr>
              <a:t>Title of journal article that is to be</a:t>
            </a:r>
          </a:p>
          <a:p>
            <a:pPr algn="l"/>
            <a:r>
              <a:rPr lang="en-US" sz="2600" b="1">
                <a:solidFill>
                  <a:schemeClr val="tx1"/>
                </a:solidFill>
                <a:latin typeface="+mn-lt"/>
              </a:rPr>
              <a:t>discussed in our laboratories</a:t>
            </a:r>
          </a:p>
          <a:p>
            <a:pPr algn="l"/>
            <a:r>
              <a:rPr lang="en-US" sz="2600" b="1">
                <a:solidFill>
                  <a:schemeClr val="tx1"/>
                </a:solidFill>
                <a:latin typeface="+mn-lt"/>
              </a:rPr>
              <a:t>Journal Club sessions </a:t>
            </a:r>
            <a:endParaRPr lang="en-US" sz="2600" dirty="0">
              <a:solidFill>
                <a:schemeClr val="tx1"/>
              </a:solidFill>
              <a:latin typeface="+mn-lt"/>
            </a:endParaRPr>
          </a:p>
        </p:txBody>
      </p:sp>
      <p:sp>
        <p:nvSpPr>
          <p:cNvPr id="7" name="TextBox 6">
            <a:extLst>
              <a:ext uri="{FF2B5EF4-FFF2-40B4-BE49-F238E27FC236}">
                <a16:creationId xmlns:a16="http://schemas.microsoft.com/office/drawing/2014/main" id="{88E77DF8-A2D6-59DC-FEBB-4A2D58A51BEB}"/>
              </a:ext>
            </a:extLst>
          </p:cNvPr>
          <p:cNvSpPr txBox="1"/>
          <p:nvPr/>
        </p:nvSpPr>
        <p:spPr>
          <a:xfrm>
            <a:off x="333371" y="4307601"/>
            <a:ext cx="8419734" cy="584775"/>
          </a:xfrm>
          <a:prstGeom prst="rect">
            <a:avLst/>
          </a:prstGeom>
          <a:noFill/>
        </p:spPr>
        <p:txBody>
          <a:bodyPr wrap="square" rtlCol="0">
            <a:spAutoFit/>
          </a:bodyPr>
          <a:lstStyle/>
          <a:p>
            <a:r>
              <a:rPr lang="en-US" sz="1600">
                <a:cs typeface="Arial" panose="020B0604020202090204" pitchFamily="34" charset="0"/>
              </a:rPr>
              <a:t>Author surname, author name and </a:t>
            </a:r>
            <a:r>
              <a:rPr lang="en-US" sz="1600" i="1" dirty="0">
                <a:cs typeface="Arial" panose="020B0604020202090204" pitchFamily="34" charset="0"/>
              </a:rPr>
              <a:t>et al</a:t>
            </a:r>
            <a:r>
              <a:rPr lang="en-US" sz="1600">
                <a:cs typeface="Arial" panose="020B0604020202090204" pitchFamily="34" charset="0"/>
              </a:rPr>
              <a:t>., Year. Journal name </a:t>
            </a:r>
            <a:r>
              <a:rPr lang="en-US" sz="1600" dirty="0">
                <a:cs typeface="Arial" panose="020B0604020202090204" pitchFamily="34" charset="0"/>
              </a:rPr>
              <a:t>(</a:t>
            </a:r>
            <a:r>
              <a:rPr lang="en-US" sz="1600">
                <a:cs typeface="Arial" panose="020B0604020202090204" pitchFamily="34" charset="0"/>
              </a:rPr>
              <a:t>IF X, H-Index X, QX)</a:t>
            </a:r>
            <a:endParaRPr lang="en-US" sz="1600" dirty="0">
              <a:cs typeface="Arial" panose="020B0604020202090204" pitchFamily="34" charset="0"/>
            </a:endParaRPr>
          </a:p>
          <a:p>
            <a:r>
              <a:rPr lang="en-US" sz="1600" dirty="0">
                <a:cs typeface="Arial" panose="020B0604020202090204" pitchFamily="34" charset="0"/>
              </a:rPr>
              <a:t>Presented </a:t>
            </a:r>
            <a:r>
              <a:rPr lang="en-US" sz="1600">
                <a:cs typeface="Arial" panose="020B0604020202090204" pitchFamily="34" charset="0"/>
              </a:rPr>
              <a:t>on Month day, year</a:t>
            </a:r>
            <a:endParaRPr lang="en-US" sz="1600" dirty="0">
              <a:cs typeface="Arial" panose="020B0604020202090204" pitchFamily="34" charset="0"/>
            </a:endParaRPr>
          </a:p>
        </p:txBody>
      </p:sp>
      <p:sp>
        <p:nvSpPr>
          <p:cNvPr id="3" name="Rectangle 2">
            <a:extLst>
              <a:ext uri="{FF2B5EF4-FFF2-40B4-BE49-F238E27FC236}">
                <a16:creationId xmlns:a16="http://schemas.microsoft.com/office/drawing/2014/main" id="{2635D2FB-5702-8932-D6A3-2C600387BD8E}"/>
              </a:ext>
            </a:extLst>
          </p:cNvPr>
          <p:cNvSpPr/>
          <p:nvPr/>
        </p:nvSpPr>
        <p:spPr>
          <a:xfrm>
            <a:off x="310479" y="233948"/>
            <a:ext cx="8672156" cy="2679723"/>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ysClr val="windowText" lastClr="000000"/>
                </a:solidFill>
              </a:rPr>
              <a:t>Place image related to manuscript or presentation here.</a:t>
            </a:r>
          </a:p>
          <a:p>
            <a:pPr algn="ctr"/>
            <a:endParaRPr lang="en-GB">
              <a:solidFill>
                <a:sysClr val="windowText" lastClr="000000"/>
              </a:solidFill>
            </a:endParaRPr>
          </a:p>
          <a:p>
            <a:pPr algn="ctr"/>
            <a:r>
              <a:rPr lang="en-GB">
                <a:solidFill>
                  <a:sysClr val="windowText" lastClr="000000"/>
                </a:solidFill>
              </a:rPr>
              <a:t>Delete this box after introducing image.</a:t>
            </a:r>
          </a:p>
        </p:txBody>
      </p:sp>
    </p:spTree>
    <p:extLst>
      <p:ext uri="{BB962C8B-B14F-4D97-AF65-F5344CB8AC3E}">
        <p14:creationId xmlns:p14="http://schemas.microsoft.com/office/powerpoint/2010/main" val="35508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666" y="136579"/>
            <a:ext cx="8024757" cy="461665"/>
          </a:xfrm>
          <a:prstGeom prst="rect">
            <a:avLst/>
          </a:prstGeom>
          <a:noFill/>
        </p:spPr>
        <p:txBody>
          <a:bodyPr wrap="square" rtlCol="0">
            <a:spAutoFit/>
          </a:bodyPr>
          <a:lstStyle/>
          <a:p>
            <a:r>
              <a:rPr lang="es-MX" sz="2400">
                <a:cs typeface="Arial" panose="020B0604020202020204" pitchFamily="34" charset="0"/>
              </a:rPr>
              <a:t>Take-away, Food for thought</a:t>
            </a:r>
            <a:endParaRPr lang="es-MX" sz="2400" dirty="0">
              <a:cs typeface="Arial" panose="020B0604020202020204" pitchFamily="34" charset="0"/>
            </a:endParaRPr>
          </a:p>
        </p:txBody>
      </p:sp>
      <p:sp>
        <p:nvSpPr>
          <p:cNvPr id="2" name="TextBox 13">
            <a:extLst>
              <a:ext uri="{FF2B5EF4-FFF2-40B4-BE49-F238E27FC236}">
                <a16:creationId xmlns:a16="http://schemas.microsoft.com/office/drawing/2014/main" id="{002CFAE2-FB42-9C1C-F2E5-A7AE171F7C4B}"/>
              </a:ext>
            </a:extLst>
          </p:cNvPr>
          <p:cNvSpPr txBox="1"/>
          <p:nvPr/>
        </p:nvSpPr>
        <p:spPr>
          <a:xfrm>
            <a:off x="114228" y="972614"/>
            <a:ext cx="8848165" cy="2031325"/>
          </a:xfrm>
          <a:prstGeom prst="rect">
            <a:avLst/>
          </a:prstGeom>
          <a:noFill/>
          <a:ln>
            <a:noFill/>
          </a:ln>
        </p:spPr>
        <p:txBody>
          <a:bodyPr wrap="square" rtlCol="0">
            <a:spAutoFit/>
          </a:bodyPr>
          <a:lstStyle/>
          <a:p>
            <a:pPr algn="just"/>
            <a:r>
              <a:rPr lang="en-GB">
                <a:cs typeface="Arial" panose="020B0604020202020204" pitchFamily="34" charset="0"/>
              </a:rPr>
              <a:t>What are the most important facts included in the introcution of this article?</a:t>
            </a:r>
          </a:p>
          <a:p>
            <a:pPr algn="just"/>
            <a:endParaRPr lang="en-GB">
              <a:cs typeface="Arial" panose="020B0604020202020204" pitchFamily="34" charset="0"/>
            </a:endParaRPr>
          </a:p>
          <a:p>
            <a:pPr algn="just"/>
            <a:r>
              <a:rPr lang="en-GB">
                <a:cs typeface="Arial" panose="020B0604020202020204" pitchFamily="34" charset="0"/>
              </a:rPr>
              <a:t>What are the most important results mentioned in this article?</a:t>
            </a:r>
          </a:p>
          <a:p>
            <a:pPr algn="just"/>
            <a:endParaRPr lang="en-GB">
              <a:cs typeface="Arial" panose="020B0604020202020204" pitchFamily="34" charset="0"/>
            </a:endParaRPr>
          </a:p>
          <a:p>
            <a:pPr algn="just"/>
            <a:r>
              <a:rPr lang="en-GB">
                <a:cs typeface="Arial" panose="020B0604020202020204" pitchFamily="34" charset="0"/>
              </a:rPr>
              <a:t>What are the authors conclusions?</a:t>
            </a:r>
          </a:p>
          <a:p>
            <a:pPr algn="just"/>
            <a:endParaRPr lang="en-GB">
              <a:cs typeface="Arial" panose="020B0604020202020204" pitchFamily="34" charset="0"/>
            </a:endParaRPr>
          </a:p>
          <a:p>
            <a:pPr algn="just"/>
            <a:r>
              <a:rPr lang="en-GB">
                <a:cs typeface="Arial" panose="020B0604020202020204" pitchFamily="34" charset="0"/>
              </a:rPr>
              <a:t>How is this important to you, Mexico or our research?</a:t>
            </a:r>
            <a:endParaRPr lang="en-GB" dirty="0">
              <a:cs typeface="Arial" panose="020B0604020202020204" pitchFamily="34" charset="0"/>
            </a:endParaRPr>
          </a:p>
        </p:txBody>
      </p:sp>
    </p:spTree>
    <p:extLst>
      <p:ext uri="{BB962C8B-B14F-4D97-AF65-F5344CB8AC3E}">
        <p14:creationId xmlns:p14="http://schemas.microsoft.com/office/powerpoint/2010/main" val="309661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6FAC63-AF91-C146-65F4-6FFDB9A0D950}"/>
            </a:ext>
          </a:extLst>
        </p:cNvPr>
        <p:cNvGrpSpPr/>
        <p:nvPr/>
      </p:nvGrpSpPr>
      <p:grpSpPr>
        <a:xfrm>
          <a:off x="0" y="0"/>
          <a:ext cx="0" cy="0"/>
          <a:chOff x="0" y="0"/>
          <a:chExt cx="0" cy="0"/>
        </a:xfrm>
      </p:grpSpPr>
      <p:sp>
        <p:nvSpPr>
          <p:cNvPr id="79" name="Text Box 3">
            <a:extLst>
              <a:ext uri="{FF2B5EF4-FFF2-40B4-BE49-F238E27FC236}">
                <a16:creationId xmlns:a16="http://schemas.microsoft.com/office/drawing/2014/main" id="{0F30CE23-F0F2-90A2-C99B-C5939A236817}"/>
              </a:ext>
            </a:extLst>
          </p:cNvPr>
          <p:cNvSpPr txBox="1">
            <a:spLocks noChangeArrowheads="1"/>
          </p:cNvSpPr>
          <p:nvPr/>
        </p:nvSpPr>
        <p:spPr bwMode="auto">
          <a:xfrm>
            <a:off x="110521" y="1123182"/>
            <a:ext cx="7713133" cy="5619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51803"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a:lnSpc>
                <a:spcPct val="14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nSpc>
                <a:spcPct val="120000"/>
              </a:lnSpc>
              <a:defRPr/>
            </a:pPr>
            <a:r>
              <a:rPr lang="es-MX" sz="1200" b="1">
                <a:solidFill>
                  <a:schemeClr val="tx1"/>
                </a:solidFill>
              </a:rPr>
              <a:t>Laboratorio de Genómica Viral &amp; Humana BSL-3, Facultad de Medicina UASLP</a:t>
            </a:r>
          </a:p>
          <a:p>
            <a:pPr marL="171450" indent="-171450">
              <a:lnSpc>
                <a:spcPct val="120000"/>
              </a:lnSpc>
              <a:buFont typeface="Arial" panose="020B0604020202020204" pitchFamily="34" charset="0"/>
              <a:buChar char="•"/>
              <a:defRPr/>
            </a:pPr>
            <a:r>
              <a:rPr lang="es-MX" sz="1100">
                <a:solidFill>
                  <a:schemeClr val="tx1"/>
                </a:solidFill>
              </a:rPr>
              <a:t>Dr. Christian A. García-Sepúlveda (Operaciones BSL-3, Virología Molecular)</a:t>
            </a:r>
          </a:p>
          <a:p>
            <a:pPr marL="171450" indent="-171450">
              <a:lnSpc>
                <a:spcPct val="120000"/>
              </a:lnSpc>
              <a:buFont typeface="Arial" panose="020B0604020202020204" pitchFamily="34" charset="0"/>
              <a:buChar char="•"/>
              <a:defRPr/>
            </a:pPr>
            <a:r>
              <a:rPr lang="es-MX" sz="1100">
                <a:solidFill>
                  <a:schemeClr val="tx1"/>
                </a:solidFill>
              </a:rPr>
              <a:t>Dra. Sandra E. Guerra-Palomares (Operaciones BSL-3, Virología Molecular)</a:t>
            </a:r>
          </a:p>
          <a:p>
            <a:pPr marL="171450" indent="-171450">
              <a:lnSpc>
                <a:spcPct val="120000"/>
              </a:lnSpc>
              <a:buFont typeface="Arial" panose="020B0604020202020204" pitchFamily="34" charset="0"/>
              <a:buChar char="•"/>
              <a:defRPr/>
            </a:pPr>
            <a:r>
              <a:rPr lang="es-MX" sz="1100">
                <a:solidFill>
                  <a:schemeClr val="tx1"/>
                </a:solidFill>
              </a:rPr>
              <a:t>LTS. Dulce M. Hernández Piña (Lab Manager)</a:t>
            </a:r>
          </a:p>
          <a:p>
            <a:pPr marL="171450" indent="-171450">
              <a:lnSpc>
                <a:spcPct val="120000"/>
              </a:lnSpc>
              <a:buFont typeface="Arial" panose="020B0604020202020204" pitchFamily="34" charset="0"/>
              <a:buChar char="•"/>
              <a:defRPr/>
            </a:pPr>
            <a:r>
              <a:rPr lang="es-MX" sz="1100">
                <a:solidFill>
                  <a:schemeClr val="tx1"/>
                </a:solidFill>
              </a:rPr>
              <a:t>Dr. Andreu Comas García (Epidemiología molecular)</a:t>
            </a:r>
          </a:p>
          <a:p>
            <a:pPr marL="171450" indent="-171450">
              <a:lnSpc>
                <a:spcPct val="120000"/>
              </a:lnSpc>
              <a:buFont typeface="Arial" panose="020B0604020202020204" pitchFamily="34" charset="0"/>
              <a:buChar char="•"/>
              <a:defRPr/>
            </a:pPr>
            <a:r>
              <a:rPr lang="es-MX" sz="1100">
                <a:solidFill>
                  <a:schemeClr val="tx1"/>
                </a:solidFill>
              </a:rPr>
              <a:t>Dra. Sofia Bernal Silva (Virología molecular)</a:t>
            </a:r>
          </a:p>
          <a:p>
            <a:pPr marL="171450" indent="-171450">
              <a:lnSpc>
                <a:spcPct val="120000"/>
              </a:lnSpc>
              <a:buFont typeface="Arial" panose="020B0604020202020204" pitchFamily="34" charset="0"/>
              <a:buChar char="•"/>
              <a:defRPr/>
            </a:pPr>
            <a:r>
              <a:rPr lang="es-MX" sz="1100">
                <a:solidFill>
                  <a:schemeClr val="tx1"/>
                </a:solidFill>
              </a:rPr>
              <a:t>Dr. Fernando Díaz-Barriga Martínez (One Health)</a:t>
            </a:r>
          </a:p>
          <a:p>
            <a:pPr marL="171450" indent="-171450">
              <a:lnSpc>
                <a:spcPct val="120000"/>
              </a:lnSpc>
              <a:buFont typeface="Arial" panose="020B0604020202020204" pitchFamily="34" charset="0"/>
              <a:buChar char="•"/>
              <a:defRPr/>
            </a:pPr>
            <a:r>
              <a:rPr lang="es-MX" sz="1100">
                <a:solidFill>
                  <a:schemeClr val="tx1"/>
                </a:solidFill>
              </a:rPr>
              <a:t>Dr. Guillermo Espinosa Reyes (Salud y Toxicología Ambiental)</a:t>
            </a:r>
          </a:p>
          <a:p>
            <a:pPr marL="171450" indent="-171450">
              <a:lnSpc>
                <a:spcPct val="120000"/>
              </a:lnSpc>
              <a:buFont typeface="Arial" panose="020B0604020202020204" pitchFamily="34" charset="0"/>
              <a:buChar char="•"/>
              <a:defRPr/>
            </a:pPr>
            <a:r>
              <a:rPr lang="es-MX" sz="1100">
                <a:solidFill>
                  <a:schemeClr val="tx1"/>
                </a:solidFill>
              </a:rPr>
              <a:t>Dr. Mauricio Comas García (Microscopía electrónica y virología estructural)</a:t>
            </a:r>
          </a:p>
          <a:p>
            <a:pPr marL="171450" indent="-171450">
              <a:lnSpc>
                <a:spcPct val="120000"/>
              </a:lnSpc>
              <a:buFont typeface="Arial" panose="020B0604020202020204" pitchFamily="34" charset="0"/>
              <a:buChar char="•"/>
              <a:defRPr/>
            </a:pPr>
            <a:r>
              <a:rPr lang="es-MX" sz="1100">
                <a:solidFill>
                  <a:schemeClr val="tx1"/>
                </a:solidFill>
              </a:rPr>
              <a:t>Dr. Roberto González Amaro (Inmunología)</a:t>
            </a:r>
          </a:p>
          <a:p>
            <a:pPr marL="171450" indent="-171450">
              <a:lnSpc>
                <a:spcPct val="120000"/>
              </a:lnSpc>
              <a:buFont typeface="Arial" panose="020B0604020202020204" pitchFamily="34" charset="0"/>
              <a:buChar char="•"/>
              <a:defRPr/>
            </a:pPr>
            <a:r>
              <a:rPr lang="es-MX" sz="1100">
                <a:solidFill>
                  <a:schemeClr val="tx1"/>
                </a:solidFill>
              </a:rPr>
              <a:t>Dr. Juan Carlos Cuevas Tello (Aplicaciones de algoritmos de inteligencia artificial)</a:t>
            </a:r>
          </a:p>
          <a:p>
            <a:pPr marL="171450" indent="-171450">
              <a:lnSpc>
                <a:spcPct val="120000"/>
              </a:lnSpc>
              <a:buFont typeface="Arial" panose="020B0604020202020204" pitchFamily="34" charset="0"/>
              <a:buChar char="•"/>
              <a:defRPr/>
            </a:pPr>
            <a:r>
              <a:rPr lang="es-MX" sz="1100">
                <a:solidFill>
                  <a:schemeClr val="tx1"/>
                </a:solidFill>
              </a:rPr>
              <a:t>Biol. Ignacio Amezcua Osorio (Trabajo de campo con murciélagos)</a:t>
            </a:r>
          </a:p>
          <a:p>
            <a:pPr marL="171450" indent="-171450">
              <a:lnSpc>
                <a:spcPct val="120000"/>
              </a:lnSpc>
              <a:buFont typeface="Arial" panose="020B0604020202020204" pitchFamily="34" charset="0"/>
              <a:buChar char="•"/>
              <a:defRPr/>
            </a:pPr>
            <a:r>
              <a:rPr lang="es-MX" sz="1100">
                <a:solidFill>
                  <a:schemeClr val="tx1"/>
                </a:solidFill>
              </a:rPr>
              <a:t>MVZ. Carolina Escalante Vargas (Trabajo de campo con murciélagos)</a:t>
            </a:r>
          </a:p>
          <a:p>
            <a:pPr>
              <a:lnSpc>
                <a:spcPct val="120000"/>
              </a:lnSpc>
              <a:defRPr/>
            </a:pPr>
            <a:endParaRPr lang="es-MX" sz="1100">
              <a:solidFill>
                <a:schemeClr val="tx1"/>
              </a:solidFill>
            </a:endParaRPr>
          </a:p>
          <a:p>
            <a:pPr>
              <a:lnSpc>
                <a:spcPct val="120000"/>
              </a:lnSpc>
              <a:defRPr/>
            </a:pPr>
            <a:r>
              <a:rPr lang="es-MX" sz="1200" b="1">
                <a:solidFill>
                  <a:schemeClr val="tx1"/>
                </a:solidFill>
              </a:rPr>
              <a:t>Laboratorio Nacional de Vacunología y Virus Tropicales, Escuela Nacional de Ciencias Biológicas IPN</a:t>
            </a:r>
          </a:p>
          <a:p>
            <a:pPr marL="171450" indent="-171450">
              <a:lnSpc>
                <a:spcPct val="120000"/>
              </a:lnSpc>
              <a:buFont typeface="Arial" panose="020B0604020202020204" pitchFamily="34" charset="0"/>
              <a:buChar char="•"/>
              <a:defRPr/>
            </a:pPr>
            <a:r>
              <a:rPr lang="es-MX" sz="1100">
                <a:solidFill>
                  <a:schemeClr val="tx1"/>
                </a:solidFill>
              </a:rPr>
              <a:t>Dra. Ma. Isabel Salazar Sánchez (Virología molecular e inmunología)</a:t>
            </a:r>
          </a:p>
          <a:p>
            <a:pPr marL="171450" indent="-171450">
              <a:lnSpc>
                <a:spcPct val="120000"/>
              </a:lnSpc>
              <a:buFont typeface="Arial" panose="020B0604020202020204" pitchFamily="34" charset="0"/>
              <a:buChar char="•"/>
              <a:defRPr/>
            </a:pPr>
            <a:r>
              <a:rPr lang="es-MX" sz="1100">
                <a:solidFill>
                  <a:schemeClr val="tx1"/>
                </a:solidFill>
              </a:rPr>
              <a:t>Dr. Jesús Miguel Torres Flores (Operaciones BSL-3)</a:t>
            </a:r>
          </a:p>
          <a:p>
            <a:pPr marL="171450" indent="-171450">
              <a:lnSpc>
                <a:spcPct val="120000"/>
              </a:lnSpc>
              <a:buFont typeface="Arial" panose="020B0604020202020204" pitchFamily="34" charset="0"/>
              <a:buChar char="•"/>
              <a:defRPr/>
            </a:pPr>
            <a:r>
              <a:rPr lang="es-MX" sz="1100">
                <a:solidFill>
                  <a:schemeClr val="tx1"/>
                </a:solidFill>
              </a:rPr>
              <a:t>Dr. Joel Armando Vázquez Pérez (Virólogo especializado en Influenzavirus)</a:t>
            </a:r>
          </a:p>
          <a:p>
            <a:pPr marL="171450" indent="-171450">
              <a:lnSpc>
                <a:spcPct val="120000"/>
              </a:lnSpc>
              <a:buFont typeface="Arial" panose="020B0604020202020204" pitchFamily="34" charset="0"/>
              <a:buChar char="•"/>
              <a:defRPr/>
            </a:pPr>
            <a:r>
              <a:rPr lang="es-MX" sz="1100">
                <a:solidFill>
                  <a:schemeClr val="tx1"/>
                </a:solidFill>
              </a:rPr>
              <a:t>Dr. Rosa Elena Sarmiento Silva (Viróloga especializada en virus respiratorios) </a:t>
            </a:r>
          </a:p>
          <a:p>
            <a:pPr>
              <a:lnSpc>
                <a:spcPct val="120000"/>
              </a:lnSpc>
              <a:defRPr/>
            </a:pPr>
            <a:endParaRPr lang="es-MX" sz="1100">
              <a:solidFill>
                <a:schemeClr val="tx1"/>
              </a:solidFill>
            </a:endParaRPr>
          </a:p>
          <a:p>
            <a:pPr>
              <a:lnSpc>
                <a:spcPct val="120000"/>
              </a:lnSpc>
              <a:defRPr/>
            </a:pPr>
            <a:r>
              <a:rPr lang="es-MX" sz="1200" b="1">
                <a:solidFill>
                  <a:schemeClr val="tx1"/>
                </a:solidFill>
              </a:rPr>
              <a:t>Departamento de Inmunología del Instituto de Investigaciones Biomédicas UNAM</a:t>
            </a:r>
          </a:p>
          <a:p>
            <a:pPr marL="171450" indent="-171450">
              <a:lnSpc>
                <a:spcPct val="120000"/>
              </a:lnSpc>
              <a:buFont typeface="Arial" panose="020B0604020202020204" pitchFamily="34" charset="0"/>
              <a:buChar char="•"/>
              <a:defRPr/>
            </a:pPr>
            <a:r>
              <a:rPr lang="es-MX" sz="1100">
                <a:solidFill>
                  <a:schemeClr val="tx1"/>
                </a:solidFill>
              </a:rPr>
              <a:t>Dra. Clara Inés Espitia Pinzón (Operaciones BSL-3)</a:t>
            </a:r>
          </a:p>
          <a:p>
            <a:pPr marL="171450" indent="-171450">
              <a:lnSpc>
                <a:spcPct val="120000"/>
              </a:lnSpc>
              <a:buFont typeface="Arial" panose="020B0604020202020204" pitchFamily="34" charset="0"/>
              <a:buChar char="•"/>
              <a:defRPr/>
            </a:pPr>
            <a:r>
              <a:rPr lang="es-MX" sz="1100">
                <a:solidFill>
                  <a:schemeClr val="tx1"/>
                </a:solidFill>
              </a:rPr>
              <a:t>Dr. Antonio García Knight (Inmunólogo viral con énfasis en virus emergentes)</a:t>
            </a:r>
          </a:p>
          <a:p>
            <a:pPr marL="171450" indent="-171450">
              <a:lnSpc>
                <a:spcPct val="120000"/>
              </a:lnSpc>
              <a:buFont typeface="Arial" panose="020B0604020202020204" pitchFamily="34" charset="0"/>
              <a:buChar char="•"/>
              <a:defRPr/>
            </a:pPr>
            <a:r>
              <a:rPr lang="es-MX" sz="1100">
                <a:solidFill>
                  <a:schemeClr val="tx1"/>
                </a:solidFill>
              </a:rPr>
              <a:t>Dr. Renato León Rodríguez (Virología molecular)</a:t>
            </a:r>
          </a:p>
          <a:p>
            <a:pPr marL="171450" indent="-171450">
              <a:lnSpc>
                <a:spcPct val="120000"/>
              </a:lnSpc>
              <a:buFont typeface="Arial" panose="020B0604020202020204" pitchFamily="34" charset="0"/>
              <a:buChar char="•"/>
              <a:defRPr/>
            </a:pPr>
            <a:r>
              <a:rPr lang="es-MX" sz="1100">
                <a:solidFill>
                  <a:schemeClr val="tx1"/>
                </a:solidFill>
              </a:rPr>
              <a:t>Dr. Wenceslao Coronado Aceves (Evaluación de fármacos in vitro e in vivo)</a:t>
            </a:r>
          </a:p>
          <a:p>
            <a:pPr marL="171450" indent="-171450">
              <a:lnSpc>
                <a:spcPct val="120000"/>
              </a:lnSpc>
              <a:buFont typeface="Arial" panose="020B0604020202020204" pitchFamily="34" charset="0"/>
              <a:buChar char="•"/>
              <a:defRPr/>
            </a:pPr>
            <a:r>
              <a:rPr lang="es-MX" sz="1100">
                <a:solidFill>
                  <a:schemeClr val="tx1"/>
                </a:solidFill>
              </a:rPr>
              <a:t>Dra. Georgina Diaz Herrera (Médica Veterinaria pequeñas especies)</a:t>
            </a:r>
          </a:p>
          <a:p>
            <a:pPr marL="171450" indent="-171450">
              <a:lnSpc>
                <a:spcPct val="120000"/>
              </a:lnSpc>
              <a:buFont typeface="Arial" panose="020B0604020202020204" pitchFamily="34" charset="0"/>
              <a:buChar char="•"/>
              <a:defRPr/>
            </a:pPr>
            <a:r>
              <a:rPr lang="es-MX" sz="1100">
                <a:solidFill>
                  <a:schemeClr val="tx1"/>
                </a:solidFill>
              </a:rPr>
              <a:t>Maestra Erika Segura Salinas (Evaluación de fármacos potenciales) </a:t>
            </a:r>
          </a:p>
        </p:txBody>
      </p:sp>
      <p:pic>
        <p:nvPicPr>
          <p:cNvPr id="81" name="Picture 80">
            <a:extLst>
              <a:ext uri="{FF2B5EF4-FFF2-40B4-BE49-F238E27FC236}">
                <a16:creationId xmlns:a16="http://schemas.microsoft.com/office/drawing/2014/main" id="{03BE5BCF-3545-15EC-B1CA-79B5D4EC3F25}"/>
              </a:ext>
            </a:extLst>
          </p:cNvPr>
          <p:cNvPicPr>
            <a:picLocks noChangeAspect="1"/>
          </p:cNvPicPr>
          <p:nvPr/>
        </p:nvPicPr>
        <p:blipFill>
          <a:blip r:embed="rId2"/>
          <a:stretch>
            <a:fillRect/>
          </a:stretch>
        </p:blipFill>
        <p:spPr>
          <a:xfrm>
            <a:off x="2364639" y="135216"/>
            <a:ext cx="6484019" cy="923859"/>
          </a:xfrm>
          <a:prstGeom prst="rect">
            <a:avLst/>
          </a:prstGeom>
        </p:spPr>
      </p:pic>
      <p:pic>
        <p:nvPicPr>
          <p:cNvPr id="2" name="Picture 1">
            <a:extLst>
              <a:ext uri="{FF2B5EF4-FFF2-40B4-BE49-F238E27FC236}">
                <a16:creationId xmlns:a16="http://schemas.microsoft.com/office/drawing/2014/main" id="{8909DFB5-A531-B4C5-2B3E-857965C81400}"/>
              </a:ext>
            </a:extLst>
          </p:cNvPr>
          <p:cNvPicPr>
            <a:picLocks noChangeAspect="1"/>
          </p:cNvPicPr>
          <p:nvPr/>
        </p:nvPicPr>
        <p:blipFill>
          <a:blip r:embed="rId3"/>
          <a:srcRect l="10342" b="28675"/>
          <a:stretch/>
        </p:blipFill>
        <p:spPr>
          <a:xfrm>
            <a:off x="218097" y="213652"/>
            <a:ext cx="2146542" cy="766986"/>
          </a:xfrm>
          <a:prstGeom prst="rect">
            <a:avLst/>
          </a:prstGeom>
        </p:spPr>
      </p:pic>
    </p:spTree>
    <p:extLst>
      <p:ext uri="{BB962C8B-B14F-4D97-AF65-F5344CB8AC3E}">
        <p14:creationId xmlns:p14="http://schemas.microsoft.com/office/powerpoint/2010/main" val="194281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273697-0279-27CB-C2DB-474613861517}"/>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83E4E07A-68FF-D81A-BE2A-8D532C19B861}"/>
              </a:ext>
            </a:extLst>
          </p:cNvPr>
          <p:cNvPicPr>
            <a:picLocks noChangeAspect="1"/>
          </p:cNvPicPr>
          <p:nvPr/>
        </p:nvPicPr>
        <p:blipFill>
          <a:blip r:embed="rId2"/>
          <a:stretch>
            <a:fillRect/>
          </a:stretch>
        </p:blipFill>
        <p:spPr>
          <a:xfrm>
            <a:off x="1833839" y="4096447"/>
            <a:ext cx="1742250" cy="1457060"/>
          </a:xfrm>
          <a:prstGeom prst="rect">
            <a:avLst/>
          </a:prstGeom>
        </p:spPr>
      </p:pic>
      <p:pic>
        <p:nvPicPr>
          <p:cNvPr id="21" name="Picture 20">
            <a:extLst>
              <a:ext uri="{FF2B5EF4-FFF2-40B4-BE49-F238E27FC236}">
                <a16:creationId xmlns:a16="http://schemas.microsoft.com/office/drawing/2014/main" id="{052007E6-FBC6-6554-BAA3-A9BECD01BD76}"/>
              </a:ext>
            </a:extLst>
          </p:cNvPr>
          <p:cNvPicPr>
            <a:picLocks noChangeAspect="1"/>
          </p:cNvPicPr>
          <p:nvPr/>
        </p:nvPicPr>
        <p:blipFill>
          <a:blip r:embed="rId3"/>
          <a:stretch>
            <a:fillRect/>
          </a:stretch>
        </p:blipFill>
        <p:spPr>
          <a:xfrm>
            <a:off x="3957593" y="4090494"/>
            <a:ext cx="1244464" cy="1472616"/>
          </a:xfrm>
          <a:prstGeom prst="rect">
            <a:avLst/>
          </a:prstGeom>
        </p:spPr>
      </p:pic>
      <p:pic>
        <p:nvPicPr>
          <p:cNvPr id="23" name="Picture 22">
            <a:extLst>
              <a:ext uri="{FF2B5EF4-FFF2-40B4-BE49-F238E27FC236}">
                <a16:creationId xmlns:a16="http://schemas.microsoft.com/office/drawing/2014/main" id="{A4A59B42-9BF8-B90D-E291-C7836831EF54}"/>
              </a:ext>
            </a:extLst>
          </p:cNvPr>
          <p:cNvPicPr>
            <a:picLocks noChangeAspect="1"/>
          </p:cNvPicPr>
          <p:nvPr/>
        </p:nvPicPr>
        <p:blipFill>
          <a:blip r:embed="rId4"/>
          <a:stretch>
            <a:fillRect/>
          </a:stretch>
        </p:blipFill>
        <p:spPr>
          <a:xfrm>
            <a:off x="5700423" y="4102398"/>
            <a:ext cx="1218537" cy="1457059"/>
          </a:xfrm>
          <a:prstGeom prst="rect">
            <a:avLst/>
          </a:prstGeom>
        </p:spPr>
      </p:pic>
      <p:pic>
        <p:nvPicPr>
          <p:cNvPr id="8" name="Picture 7" descr="A logo with a bird and a person's face&#10;&#10;AI-generated content may be incorrect.">
            <a:extLst>
              <a:ext uri="{FF2B5EF4-FFF2-40B4-BE49-F238E27FC236}">
                <a16:creationId xmlns:a16="http://schemas.microsoft.com/office/drawing/2014/main" id="{FDF48DDF-AEDF-1BA1-43EE-F93137C841F5}"/>
              </a:ext>
            </a:extLst>
          </p:cNvPr>
          <p:cNvPicPr>
            <a:picLocks noChangeAspect="1"/>
          </p:cNvPicPr>
          <p:nvPr/>
        </p:nvPicPr>
        <p:blipFill>
          <a:blip r:embed="rId5"/>
          <a:stretch>
            <a:fillRect/>
          </a:stretch>
        </p:blipFill>
        <p:spPr>
          <a:xfrm>
            <a:off x="3126043" y="1085817"/>
            <a:ext cx="2891914" cy="1200328"/>
          </a:xfrm>
          <a:prstGeom prst="rect">
            <a:avLst/>
          </a:prstGeom>
        </p:spPr>
      </p:pic>
      <p:sp>
        <p:nvSpPr>
          <p:cNvPr id="9" name="TextBox 8">
            <a:extLst>
              <a:ext uri="{FF2B5EF4-FFF2-40B4-BE49-F238E27FC236}">
                <a16:creationId xmlns:a16="http://schemas.microsoft.com/office/drawing/2014/main" id="{2EE5357F-4504-4A37-9C0F-DE81141E86DF}"/>
              </a:ext>
            </a:extLst>
          </p:cNvPr>
          <p:cNvSpPr txBox="1"/>
          <p:nvPr/>
        </p:nvSpPr>
        <p:spPr>
          <a:xfrm>
            <a:off x="577413" y="2286145"/>
            <a:ext cx="7989174" cy="1138773"/>
          </a:xfrm>
          <a:prstGeom prst="rect">
            <a:avLst/>
          </a:prstGeom>
          <a:noFill/>
        </p:spPr>
        <p:txBody>
          <a:bodyPr wrap="square" rtlCol="0">
            <a:spAutoFit/>
          </a:bodyPr>
          <a:lstStyle/>
          <a:p>
            <a:pPr algn="ctr"/>
            <a:r>
              <a:rPr lang="en-GB" sz="2000" b="1">
                <a:latin typeface="Arial" panose="020B0604020202020204" pitchFamily="34" charset="0"/>
                <a:cs typeface="Arial" panose="020B0604020202020204" pitchFamily="34" charset="0"/>
              </a:rPr>
              <a:t>Viral &amp; Human Genomics  Laboratory</a:t>
            </a:r>
          </a:p>
          <a:p>
            <a:pPr algn="ctr"/>
            <a:r>
              <a:rPr lang="en-GB" sz="1600">
                <a:latin typeface="Arial" panose="020B0604020202020204" pitchFamily="34" charset="0"/>
                <a:cs typeface="Arial" panose="020B0604020202020204" pitchFamily="34" charset="0"/>
              </a:rPr>
              <a:t>A Biosafety Level 3 (BSL-3 ) High-Biocontainment Facility and member of the</a:t>
            </a:r>
          </a:p>
          <a:p>
            <a:pPr algn="ctr"/>
            <a:r>
              <a:rPr lang="en-GB" sz="1600">
                <a:latin typeface="Arial" panose="020B0604020202020204" pitchFamily="34" charset="0"/>
                <a:cs typeface="Arial" panose="020B0604020202020204" pitchFamily="34" charset="0"/>
              </a:rPr>
              <a:t>WHO Collaborating Centre on Health Risk Assessment</a:t>
            </a:r>
          </a:p>
          <a:p>
            <a:pPr algn="ctr"/>
            <a:r>
              <a:rPr lang="en-GB" sz="1600">
                <a:latin typeface="Arial" panose="020B0604020202020204" pitchFamily="34" charset="0"/>
                <a:cs typeface="Arial" panose="020B0604020202020204" pitchFamily="34" charset="0"/>
              </a:rPr>
              <a:t>San Luis Potosí State University, School of Medicine </a:t>
            </a:r>
          </a:p>
        </p:txBody>
      </p:sp>
    </p:spTree>
    <p:extLst>
      <p:ext uri="{BB962C8B-B14F-4D97-AF65-F5344CB8AC3E}">
        <p14:creationId xmlns:p14="http://schemas.microsoft.com/office/powerpoint/2010/main" val="314734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2330" y="177529"/>
            <a:ext cx="8117402" cy="461665"/>
          </a:xfrm>
          <a:prstGeom prst="rect">
            <a:avLst/>
          </a:prstGeom>
          <a:noFill/>
        </p:spPr>
        <p:txBody>
          <a:bodyPr wrap="square" rtlCol="0">
            <a:spAutoFit/>
          </a:bodyPr>
          <a:lstStyle/>
          <a:p>
            <a:r>
              <a:rPr lang="es-MX" sz="2400">
                <a:cs typeface="Arial" panose="020B0604020202020204" pitchFamily="34" charset="0"/>
              </a:rPr>
              <a:t>Title Calibri (body) 24 pts black, do not change size of this box</a:t>
            </a:r>
          </a:p>
        </p:txBody>
      </p:sp>
      <p:sp>
        <p:nvSpPr>
          <p:cNvPr id="10" name="TextBox 13">
            <a:extLst>
              <a:ext uri="{FF2B5EF4-FFF2-40B4-BE49-F238E27FC236}">
                <a16:creationId xmlns:a16="http://schemas.microsoft.com/office/drawing/2014/main" id="{002CFAE2-FB42-9C1C-F2E5-A7AE171F7C4B}"/>
              </a:ext>
            </a:extLst>
          </p:cNvPr>
          <p:cNvSpPr txBox="1"/>
          <p:nvPr/>
        </p:nvSpPr>
        <p:spPr>
          <a:xfrm>
            <a:off x="114228" y="972614"/>
            <a:ext cx="8935504" cy="4801314"/>
          </a:xfrm>
          <a:prstGeom prst="rect">
            <a:avLst/>
          </a:prstGeom>
          <a:noFill/>
          <a:ln>
            <a:noFill/>
          </a:ln>
        </p:spPr>
        <p:txBody>
          <a:bodyPr wrap="square" rtlCol="0">
            <a:spAutoFit/>
          </a:bodyPr>
          <a:lstStyle/>
          <a:p>
            <a:r>
              <a:rPr lang="en-US">
                <a:cs typeface="Arial" panose="020B0604020202020204" pitchFamily="34" charset="0"/>
              </a:rPr>
              <a:t>DO NOT MODIFIY TEMPLATE LAYOUT, FONT TYPE OR SIZE, DO NOT MOVE BOXES!</a:t>
            </a:r>
          </a:p>
          <a:p>
            <a:endParaRPr lang="en-US">
              <a:cs typeface="Arial" panose="020B0604020202020204" pitchFamily="34" charset="0"/>
            </a:endParaRPr>
          </a:p>
          <a:p>
            <a:r>
              <a:rPr lang="en-US">
                <a:cs typeface="Arial" panose="020B0604020202020204" pitchFamily="34" charset="0"/>
              </a:rPr>
              <a:t>Text here for slide presenting only horizontal text.</a:t>
            </a:r>
          </a:p>
          <a:p>
            <a:endParaRPr lang="en-US">
              <a:cs typeface="Arial" panose="020B0604020202020204" pitchFamily="34" charset="0"/>
            </a:endParaRPr>
          </a:p>
          <a:p>
            <a:r>
              <a:rPr lang="en-US">
                <a:cs typeface="Arial" panose="020B0604020202020204" pitchFamily="34" charset="0"/>
              </a:rPr>
              <a:t>Place text headings here.</a:t>
            </a:r>
          </a:p>
          <a:p>
            <a:pPr marL="742950" lvl="1" indent="-285750">
              <a:buFont typeface="Arial" panose="020B0604020202020204" pitchFamily="34" charset="0"/>
              <a:buChar char="•"/>
            </a:pPr>
            <a:r>
              <a:rPr lang="en-US">
                <a:cs typeface="Arial" panose="020B0604020202020204" pitchFamily="34" charset="0"/>
              </a:rPr>
              <a:t>Avoid bullets as much as possible.</a:t>
            </a:r>
          </a:p>
          <a:p>
            <a:pPr marL="742950" lvl="1" indent="-285750">
              <a:buFont typeface="Arial" panose="020B0604020202020204" pitchFamily="34" charset="0"/>
              <a:buChar char="•"/>
            </a:pPr>
            <a:r>
              <a:rPr lang="en-US">
                <a:cs typeface="Arial" panose="020B0604020202020204" pitchFamily="34" charset="0"/>
              </a:rPr>
              <a:t>Only use bullets for subheadings like these.</a:t>
            </a:r>
          </a:p>
          <a:p>
            <a:endParaRPr lang="en-US">
              <a:cs typeface="Arial" panose="020B0604020202020204" pitchFamily="34" charset="0"/>
            </a:endParaRPr>
          </a:p>
          <a:p>
            <a:r>
              <a:rPr lang="en-US">
                <a:cs typeface="Arial" panose="020B0604020202020204" pitchFamily="34" charset="0"/>
              </a:rPr>
              <a:t>Please keep sentences brief, </a:t>
            </a:r>
            <a:r>
              <a:rPr lang="en-US" b="1">
                <a:cs typeface="Arial" panose="020B0604020202020204" pitchFamily="34" charset="0"/>
              </a:rPr>
              <a:t>use as little words as possible </a:t>
            </a:r>
            <a:r>
              <a:rPr lang="en-US">
                <a:cs typeface="Arial" panose="020B0604020202020204" pitchFamily="34" charset="0"/>
              </a:rPr>
              <a:t>to convey message.</a:t>
            </a:r>
          </a:p>
          <a:p>
            <a:endParaRPr lang="en-US">
              <a:cs typeface="Arial" panose="020B0604020202020204" pitchFamily="34" charset="0"/>
            </a:endParaRPr>
          </a:p>
          <a:p>
            <a:pPr algn="just"/>
            <a:r>
              <a:rPr lang="en-GB">
                <a:cs typeface="Arial" panose="020B0604020202020204" pitchFamily="34" charset="0"/>
              </a:rPr>
              <a:t>Body text is Calibri (body) 18 pts black in colour, single spacing, single column.</a:t>
            </a:r>
          </a:p>
          <a:p>
            <a:pPr algn="just"/>
            <a:endParaRPr lang="en-GB">
              <a:cs typeface="Arial" panose="020B0604020202020204" pitchFamily="34" charset="0"/>
            </a:endParaRPr>
          </a:p>
          <a:p>
            <a:pPr algn="just"/>
            <a:r>
              <a:rPr lang="en-GB">
                <a:cs typeface="Arial" panose="020B0604020202020204" pitchFamily="34" charset="0"/>
              </a:rPr>
              <a:t>If using line art, boxes, lines or arrows stick to black colour then RGB.</a:t>
            </a:r>
          </a:p>
          <a:p>
            <a:pPr algn="just"/>
            <a:endParaRPr lang="en-GB">
              <a:cs typeface="Arial" panose="020B0604020202020204" pitchFamily="34" charset="0"/>
            </a:endParaRPr>
          </a:p>
          <a:p>
            <a:pPr algn="just"/>
            <a:r>
              <a:rPr lang="en-GB">
                <a:cs typeface="Arial" panose="020B0604020202020204" pitchFamily="34" charset="0"/>
              </a:rPr>
              <a:t>Always use MS Powerpoint’s tool to check spelling and grammar.</a:t>
            </a:r>
          </a:p>
          <a:p>
            <a:pPr algn="just"/>
            <a:endParaRPr lang="en-GB">
              <a:cs typeface="Arial" panose="020B0604020202020204" pitchFamily="34" charset="0"/>
            </a:endParaRPr>
          </a:p>
          <a:p>
            <a:pPr algn="just"/>
            <a:r>
              <a:rPr lang="en-GB">
                <a:cs typeface="Arial" panose="020B0604020202020204" pitchFamily="34" charset="0"/>
              </a:rPr>
              <a:t>Do not animate slides or add transitions.</a:t>
            </a:r>
          </a:p>
        </p:txBody>
      </p:sp>
    </p:spTree>
    <p:extLst>
      <p:ext uri="{BB962C8B-B14F-4D97-AF65-F5344CB8AC3E}">
        <p14:creationId xmlns:p14="http://schemas.microsoft.com/office/powerpoint/2010/main" val="153622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A9B671-A08E-3A27-1539-B827E49417F5}"/>
              </a:ext>
            </a:extLst>
          </p:cNvPr>
          <p:cNvSpPr/>
          <p:nvPr/>
        </p:nvSpPr>
        <p:spPr>
          <a:xfrm>
            <a:off x="4733365" y="860612"/>
            <a:ext cx="4303059" cy="5567777"/>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ysClr val="windowText" lastClr="000000"/>
                </a:solidFill>
              </a:rPr>
              <a:t>Images, graphs or tables here.</a:t>
            </a:r>
            <a:br>
              <a:rPr lang="en-GB">
                <a:solidFill>
                  <a:sysClr val="windowText" lastClr="000000"/>
                </a:solidFill>
              </a:rPr>
            </a:br>
            <a:br>
              <a:rPr lang="en-GB">
                <a:solidFill>
                  <a:sysClr val="windowText" lastClr="000000"/>
                </a:solidFill>
              </a:rPr>
            </a:br>
            <a:r>
              <a:rPr lang="en-GB">
                <a:solidFill>
                  <a:sysClr val="windowText" lastClr="000000"/>
                </a:solidFill>
              </a:rPr>
              <a:t>Remove this box for your presentation.</a:t>
            </a:r>
          </a:p>
        </p:txBody>
      </p:sp>
      <p:sp>
        <p:nvSpPr>
          <p:cNvPr id="9" name="TextBox 13">
            <a:extLst>
              <a:ext uri="{FF2B5EF4-FFF2-40B4-BE49-F238E27FC236}">
                <a16:creationId xmlns:a16="http://schemas.microsoft.com/office/drawing/2014/main" id="{8C0DE8EA-6758-D778-182E-9BE9038FC5B6}"/>
              </a:ext>
            </a:extLst>
          </p:cNvPr>
          <p:cNvSpPr txBox="1"/>
          <p:nvPr/>
        </p:nvSpPr>
        <p:spPr>
          <a:xfrm>
            <a:off x="116539" y="974462"/>
            <a:ext cx="4464424" cy="2308324"/>
          </a:xfrm>
          <a:prstGeom prst="rect">
            <a:avLst/>
          </a:prstGeom>
          <a:noFill/>
          <a:ln>
            <a:noFill/>
          </a:ln>
        </p:spPr>
        <p:txBody>
          <a:bodyPr wrap="square" rtlCol="0">
            <a:spAutoFit/>
          </a:bodyPr>
          <a:lstStyle/>
          <a:p>
            <a:r>
              <a:rPr lang="en-US" sz="1800">
                <a:cs typeface="Arial" panose="020B0604020202020204" pitchFamily="34" charset="0"/>
              </a:rPr>
              <a:t>Text here for slide with vertical text and tall image, graph or figure.</a:t>
            </a:r>
          </a:p>
          <a:p>
            <a:endParaRPr lang="en-US" sz="1800">
              <a:cs typeface="Arial" panose="020B0604020202020204" pitchFamily="34" charset="0"/>
            </a:endParaRPr>
          </a:p>
          <a:p>
            <a:endParaRPr lang="en-US" sz="1800">
              <a:cs typeface="Arial" panose="020B0604020202020204" pitchFamily="34" charset="0"/>
            </a:endParaRPr>
          </a:p>
          <a:p>
            <a:endParaRPr lang="en-US" sz="1800">
              <a:cs typeface="Arial" panose="020B0604020202020204" pitchFamily="34" charset="0"/>
            </a:endParaRPr>
          </a:p>
          <a:p>
            <a:endParaRPr lang="en-US" sz="1800">
              <a:cs typeface="Arial" panose="020B0604020202020204" pitchFamily="34" charset="0"/>
            </a:endParaRPr>
          </a:p>
          <a:p>
            <a:endParaRPr lang="en-US" sz="1800">
              <a:cs typeface="Arial" panose="020B0604020202020204" pitchFamily="34" charset="0"/>
            </a:endParaRPr>
          </a:p>
          <a:p>
            <a:endParaRPr lang="en-US" sz="1800">
              <a:cs typeface="Arial" panose="020B0604020202020204" pitchFamily="34" charset="0"/>
            </a:endParaRPr>
          </a:p>
        </p:txBody>
      </p:sp>
      <p:sp>
        <p:nvSpPr>
          <p:cNvPr id="11" name="TextBox 10">
            <a:extLst>
              <a:ext uri="{FF2B5EF4-FFF2-40B4-BE49-F238E27FC236}">
                <a16:creationId xmlns:a16="http://schemas.microsoft.com/office/drawing/2014/main" id="{B4561478-BA63-0C71-451D-A00FD8D87D3A}"/>
              </a:ext>
            </a:extLst>
          </p:cNvPr>
          <p:cNvSpPr txBox="1"/>
          <p:nvPr/>
        </p:nvSpPr>
        <p:spPr>
          <a:xfrm>
            <a:off x="932330" y="177529"/>
            <a:ext cx="8117402" cy="461665"/>
          </a:xfrm>
          <a:prstGeom prst="rect">
            <a:avLst/>
          </a:prstGeom>
          <a:noFill/>
        </p:spPr>
        <p:txBody>
          <a:bodyPr wrap="square" rtlCol="0">
            <a:spAutoFit/>
          </a:bodyPr>
          <a:lstStyle/>
          <a:p>
            <a:r>
              <a:rPr lang="es-MX" sz="2400">
                <a:cs typeface="Arial" panose="020B0604020202020204" pitchFamily="34" charset="0"/>
              </a:rPr>
              <a:t>Title Calibri (body) 24 pts black, do not change size of this box</a:t>
            </a:r>
          </a:p>
        </p:txBody>
      </p:sp>
    </p:spTree>
    <p:extLst>
      <p:ext uri="{BB962C8B-B14F-4D97-AF65-F5344CB8AC3E}">
        <p14:creationId xmlns:p14="http://schemas.microsoft.com/office/powerpoint/2010/main" val="265082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A9B671-A08E-3A27-1539-B827E49417F5}"/>
              </a:ext>
            </a:extLst>
          </p:cNvPr>
          <p:cNvSpPr/>
          <p:nvPr/>
        </p:nvSpPr>
        <p:spPr>
          <a:xfrm>
            <a:off x="114228" y="3325906"/>
            <a:ext cx="8848165" cy="3074894"/>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ysClr val="windowText" lastClr="000000"/>
                </a:solidFill>
              </a:rPr>
              <a:t>Images, graphs or tables here.</a:t>
            </a:r>
            <a:br>
              <a:rPr lang="en-GB">
                <a:solidFill>
                  <a:sysClr val="windowText" lastClr="000000"/>
                </a:solidFill>
              </a:rPr>
            </a:br>
            <a:br>
              <a:rPr lang="en-GB">
                <a:solidFill>
                  <a:sysClr val="windowText" lastClr="000000"/>
                </a:solidFill>
              </a:rPr>
            </a:br>
            <a:r>
              <a:rPr lang="en-GB">
                <a:solidFill>
                  <a:sysClr val="windowText" lastClr="000000"/>
                </a:solidFill>
              </a:rPr>
              <a:t>Remove this box for your presentation.</a:t>
            </a:r>
          </a:p>
        </p:txBody>
      </p:sp>
      <p:sp>
        <p:nvSpPr>
          <p:cNvPr id="7" name="TextBox 6">
            <a:extLst>
              <a:ext uri="{FF2B5EF4-FFF2-40B4-BE49-F238E27FC236}">
                <a16:creationId xmlns:a16="http://schemas.microsoft.com/office/drawing/2014/main" id="{6268E749-2628-F389-5B6D-EBAD953BC541}"/>
              </a:ext>
            </a:extLst>
          </p:cNvPr>
          <p:cNvSpPr txBox="1"/>
          <p:nvPr/>
        </p:nvSpPr>
        <p:spPr>
          <a:xfrm>
            <a:off x="932329" y="177529"/>
            <a:ext cx="8117403" cy="461665"/>
          </a:xfrm>
          <a:prstGeom prst="rect">
            <a:avLst/>
          </a:prstGeom>
          <a:noFill/>
        </p:spPr>
        <p:txBody>
          <a:bodyPr wrap="square" rtlCol="0">
            <a:spAutoFit/>
          </a:bodyPr>
          <a:lstStyle/>
          <a:p>
            <a:r>
              <a:rPr lang="es-MX" sz="2400">
                <a:cs typeface="Arial" panose="020B0604020202020204" pitchFamily="34" charset="0"/>
              </a:rPr>
              <a:t>Title Calibri (body) 24 pts black, do not change size of this box</a:t>
            </a:r>
          </a:p>
        </p:txBody>
      </p:sp>
      <p:sp>
        <p:nvSpPr>
          <p:cNvPr id="9" name="TextBox 13">
            <a:extLst>
              <a:ext uri="{FF2B5EF4-FFF2-40B4-BE49-F238E27FC236}">
                <a16:creationId xmlns:a16="http://schemas.microsoft.com/office/drawing/2014/main" id="{AE2A7772-904A-E062-95F5-AD81C69015E0}"/>
              </a:ext>
            </a:extLst>
          </p:cNvPr>
          <p:cNvSpPr txBox="1"/>
          <p:nvPr/>
        </p:nvSpPr>
        <p:spPr>
          <a:xfrm>
            <a:off x="114228" y="972614"/>
            <a:ext cx="8935504" cy="2031325"/>
          </a:xfrm>
          <a:prstGeom prst="rect">
            <a:avLst/>
          </a:prstGeom>
          <a:noFill/>
          <a:ln>
            <a:noFill/>
          </a:ln>
        </p:spPr>
        <p:txBody>
          <a:bodyPr wrap="square" rtlCol="0">
            <a:spAutoFit/>
          </a:bodyPr>
          <a:lstStyle/>
          <a:p>
            <a:r>
              <a:rPr lang="en-US">
                <a:cs typeface="Arial" panose="020B0604020202020204" pitchFamily="34" charset="0"/>
              </a:rPr>
              <a:t>Text here for slide with horizontal text and wide image, graph or figure.</a:t>
            </a: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p:txBody>
      </p:sp>
    </p:spTree>
    <p:extLst>
      <p:ext uri="{BB962C8B-B14F-4D97-AF65-F5344CB8AC3E}">
        <p14:creationId xmlns:p14="http://schemas.microsoft.com/office/powerpoint/2010/main" val="49167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34012-D205-DBBB-E095-9FB0EAB50D7F}"/>
            </a:ext>
          </a:extLst>
        </p:cNvPr>
        <p:cNvGrpSpPr/>
        <p:nvPr/>
      </p:nvGrpSpPr>
      <p:grpSpPr>
        <a:xfrm>
          <a:off x="0" y="0"/>
          <a:ext cx="0" cy="0"/>
          <a:chOff x="0" y="0"/>
          <a:chExt cx="0" cy="0"/>
        </a:xfrm>
      </p:grpSpPr>
      <p:sp>
        <p:nvSpPr>
          <p:cNvPr id="10" name="TextBox 13">
            <a:extLst>
              <a:ext uri="{FF2B5EF4-FFF2-40B4-BE49-F238E27FC236}">
                <a16:creationId xmlns:a16="http://schemas.microsoft.com/office/drawing/2014/main" id="{CB619D00-0374-3E64-71FE-106EA19EFFCB}"/>
              </a:ext>
            </a:extLst>
          </p:cNvPr>
          <p:cNvSpPr txBox="1"/>
          <p:nvPr/>
        </p:nvSpPr>
        <p:spPr>
          <a:xfrm>
            <a:off x="114228" y="972614"/>
            <a:ext cx="8935504" cy="5355312"/>
          </a:xfrm>
          <a:prstGeom prst="rect">
            <a:avLst/>
          </a:prstGeom>
          <a:noFill/>
          <a:ln>
            <a:noFill/>
          </a:ln>
        </p:spPr>
        <p:txBody>
          <a:bodyPr wrap="square" rtlCol="0">
            <a:spAutoFit/>
          </a:bodyPr>
          <a:lstStyle/>
          <a:p>
            <a:r>
              <a:rPr lang="en-GB">
                <a:cs typeface="Arial" panose="020B0604020202020204" pitchFamily="34" charset="0"/>
              </a:rPr>
              <a:t>Read title and abstract What is the aim of the article?</a:t>
            </a:r>
          </a:p>
          <a:p>
            <a:endParaRPr lang="en-GB">
              <a:cs typeface="Arial" panose="020B0604020202020204" pitchFamily="34" charset="0"/>
            </a:endParaRPr>
          </a:p>
          <a:p>
            <a:r>
              <a:rPr lang="en-GB">
                <a:cs typeface="Arial" panose="020B0604020202020204" pitchFamily="34" charset="0"/>
              </a:rPr>
              <a:t>Read manuscript thoroughly once (Fast, get an overview of structure).</a:t>
            </a:r>
          </a:p>
          <a:p>
            <a:endParaRPr lang="en-GB">
              <a:cs typeface="Arial" panose="020B0604020202020204" pitchFamily="34" charset="0"/>
            </a:endParaRPr>
          </a:p>
          <a:p>
            <a:r>
              <a:rPr lang="en-GB">
                <a:cs typeface="Arial" panose="020B0604020202020204" pitchFamily="34" charset="0"/>
              </a:rPr>
              <a:t>Review and understand all figure, table and graph details.</a:t>
            </a:r>
          </a:p>
          <a:p>
            <a:endParaRPr lang="en-GB">
              <a:cs typeface="Arial" panose="020B0604020202020204" pitchFamily="34" charset="0"/>
            </a:endParaRPr>
          </a:p>
          <a:p>
            <a:r>
              <a:rPr lang="en-GB">
                <a:cs typeface="Arial" panose="020B0604020202020204" pitchFamily="34" charset="0"/>
              </a:rPr>
              <a:t>Summarize: 1) results, 2) conclusions, 3) materials &amp; methods and 4)introduction.</a:t>
            </a:r>
          </a:p>
          <a:p>
            <a:endParaRPr lang="en-GB">
              <a:cs typeface="Arial" panose="020B0604020202020204" pitchFamily="34" charset="0"/>
            </a:endParaRPr>
          </a:p>
          <a:p>
            <a:r>
              <a:rPr lang="en-GB">
                <a:cs typeface="Arial" panose="020B0604020202020204" pitchFamily="34" charset="0"/>
              </a:rPr>
              <a:t>Provide detailed explanation of all figures, tables and graphs included in manuscript.</a:t>
            </a:r>
          </a:p>
          <a:p>
            <a:endParaRPr lang="en-GB">
              <a:cs typeface="Arial" panose="020B0604020202020204" pitchFamily="34" charset="0"/>
            </a:endParaRPr>
          </a:p>
          <a:p>
            <a:r>
              <a:rPr lang="en-GB">
                <a:cs typeface="Arial" panose="020B0604020202020204" pitchFamily="34" charset="0"/>
              </a:rPr>
              <a:t>If you don’t understand the figures, tables or graphs you haven’t understood article.</a:t>
            </a:r>
          </a:p>
          <a:p>
            <a:endParaRPr lang="en-GB">
              <a:cs typeface="Arial" panose="020B0604020202020204" pitchFamily="34" charset="0"/>
            </a:endParaRPr>
          </a:p>
          <a:p>
            <a:r>
              <a:rPr lang="en-GB">
                <a:cs typeface="Arial" panose="020B0604020202020204" pitchFamily="34" charset="0"/>
              </a:rPr>
              <a:t>Concentrate your summary in this presentation in the following order:</a:t>
            </a:r>
          </a:p>
          <a:p>
            <a:endParaRPr lang="en-GB">
              <a:cs typeface="Arial" panose="020B0604020202020204" pitchFamily="34" charset="0"/>
            </a:endParaRPr>
          </a:p>
          <a:p>
            <a:pPr marL="742950" lvl="1">
              <a:buFont typeface="Arial" panose="020B0604020202020204" pitchFamily="34" charset="0"/>
              <a:buChar char="•"/>
            </a:pPr>
            <a:r>
              <a:rPr lang="en-GB">
                <a:cs typeface="Arial" panose="020B0604020202020204" pitchFamily="34" charset="0"/>
              </a:rPr>
              <a:t>Article aim and journal info</a:t>
            </a:r>
          </a:p>
          <a:p>
            <a:pPr marL="742950" lvl="1">
              <a:buFont typeface="Arial" panose="020B0604020202020204" pitchFamily="34" charset="0"/>
              <a:buChar char="•"/>
            </a:pPr>
            <a:r>
              <a:rPr lang="en-GB">
                <a:cs typeface="Arial" panose="020B0604020202020204" pitchFamily="34" charset="0"/>
              </a:rPr>
              <a:t>Introduction</a:t>
            </a:r>
          </a:p>
          <a:p>
            <a:pPr marL="742950" lvl="1">
              <a:buFont typeface="Arial" panose="020B0604020202020204" pitchFamily="34" charset="0"/>
              <a:buChar char="•"/>
            </a:pPr>
            <a:r>
              <a:rPr lang="en-GB">
                <a:cs typeface="Arial" panose="020B0604020202020204" pitchFamily="34" charset="0"/>
              </a:rPr>
              <a:t>Results</a:t>
            </a:r>
          </a:p>
          <a:p>
            <a:pPr marL="742950" lvl="1">
              <a:buFont typeface="Arial" panose="020B0604020202020204" pitchFamily="34" charset="0"/>
              <a:buChar char="•"/>
            </a:pPr>
            <a:r>
              <a:rPr lang="en-GB">
                <a:cs typeface="Arial" panose="020B0604020202020204" pitchFamily="34" charset="0"/>
              </a:rPr>
              <a:t>Conclusions</a:t>
            </a:r>
          </a:p>
          <a:p>
            <a:pPr marL="742950" lvl="1">
              <a:buFont typeface="Arial" panose="020B0604020202020204" pitchFamily="34" charset="0"/>
              <a:buChar char="•"/>
            </a:pPr>
            <a:r>
              <a:rPr lang="en-GB">
                <a:cs typeface="Arial" panose="020B0604020202020204" pitchFamily="34" charset="0"/>
              </a:rPr>
              <a:t>Materials and Methods</a:t>
            </a:r>
          </a:p>
        </p:txBody>
      </p:sp>
      <p:sp>
        <p:nvSpPr>
          <p:cNvPr id="2" name="TextBox 1">
            <a:extLst>
              <a:ext uri="{FF2B5EF4-FFF2-40B4-BE49-F238E27FC236}">
                <a16:creationId xmlns:a16="http://schemas.microsoft.com/office/drawing/2014/main" id="{C1793E4F-E603-B38B-72F7-14044724B479}"/>
              </a:ext>
            </a:extLst>
          </p:cNvPr>
          <p:cNvSpPr txBox="1"/>
          <p:nvPr/>
        </p:nvSpPr>
        <p:spPr>
          <a:xfrm>
            <a:off x="932329" y="177529"/>
            <a:ext cx="8117403" cy="461665"/>
          </a:xfrm>
          <a:prstGeom prst="rect">
            <a:avLst/>
          </a:prstGeom>
          <a:noFill/>
        </p:spPr>
        <p:txBody>
          <a:bodyPr wrap="square" rtlCol="0">
            <a:spAutoFit/>
          </a:bodyPr>
          <a:lstStyle/>
          <a:p>
            <a:r>
              <a:rPr lang="es-MX" sz="2400">
                <a:cs typeface="Arial" panose="020B0604020202020204" pitchFamily="34" charset="0"/>
              </a:rPr>
              <a:t>How to summarize and article</a:t>
            </a:r>
          </a:p>
        </p:txBody>
      </p:sp>
    </p:spTree>
    <p:extLst>
      <p:ext uri="{BB962C8B-B14F-4D97-AF65-F5344CB8AC3E}">
        <p14:creationId xmlns:p14="http://schemas.microsoft.com/office/powerpoint/2010/main" val="98878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002CFAE2-FB42-9C1C-F2E5-A7AE171F7C4B}"/>
              </a:ext>
            </a:extLst>
          </p:cNvPr>
          <p:cNvSpPr txBox="1"/>
          <p:nvPr/>
        </p:nvSpPr>
        <p:spPr>
          <a:xfrm>
            <a:off x="114228" y="972614"/>
            <a:ext cx="8915544" cy="4247317"/>
          </a:xfrm>
          <a:prstGeom prst="rect">
            <a:avLst/>
          </a:prstGeom>
          <a:noFill/>
          <a:ln>
            <a:noFill/>
          </a:ln>
        </p:spPr>
        <p:txBody>
          <a:bodyPr wrap="square" rtlCol="0">
            <a:spAutoFit/>
          </a:bodyPr>
          <a:lstStyle/>
          <a:p>
            <a:pPr algn="just"/>
            <a:r>
              <a:rPr lang="en-GB">
                <a:cs typeface="Arial" panose="020B0604020202020204" pitchFamily="34" charset="0"/>
              </a:rPr>
              <a:t>This where you as a presenter provide insight into why this manuscript is important.</a:t>
            </a:r>
          </a:p>
          <a:p>
            <a:pPr algn="just"/>
            <a:endParaRPr lang="en-GB">
              <a:cs typeface="Arial" panose="020B0604020202020204" pitchFamily="34" charset="0"/>
            </a:endParaRPr>
          </a:p>
          <a:p>
            <a:pPr algn="just"/>
            <a:r>
              <a:rPr lang="en-GB">
                <a:cs typeface="Arial" panose="020B0604020202020204" pitchFamily="34" charset="0"/>
              </a:rPr>
              <a:t>For the health of the planet’s human/animal population or enviornment.</a:t>
            </a:r>
          </a:p>
          <a:p>
            <a:pPr algn="just"/>
            <a:endParaRPr lang="en-GB">
              <a:cs typeface="Arial" panose="020B0604020202020204" pitchFamily="34" charset="0"/>
            </a:endParaRPr>
          </a:p>
          <a:p>
            <a:pPr algn="just"/>
            <a:r>
              <a:rPr lang="en-GB">
                <a:cs typeface="Arial" panose="020B0604020202020204" pitchFamily="34" charset="0"/>
              </a:rPr>
              <a:t>For the health of inhabitants of Mexico, Latinamerica or North America.</a:t>
            </a:r>
          </a:p>
          <a:p>
            <a:pPr algn="just"/>
            <a:endParaRPr lang="en-GB">
              <a:cs typeface="Arial" panose="020B0604020202020204" pitchFamily="34" charset="0"/>
            </a:endParaRPr>
          </a:p>
          <a:p>
            <a:pPr algn="just"/>
            <a:r>
              <a:rPr lang="en-GB">
                <a:cs typeface="Arial" panose="020B0604020202020204" pitchFamily="34" charset="0"/>
              </a:rPr>
              <a:t>For our research interests.</a:t>
            </a:r>
          </a:p>
          <a:p>
            <a:pPr algn="just"/>
            <a:endParaRPr lang="en-GB">
              <a:cs typeface="Arial" panose="020B0604020202020204" pitchFamily="34" charset="0"/>
            </a:endParaRPr>
          </a:p>
          <a:p>
            <a:pPr algn="just"/>
            <a:r>
              <a:rPr lang="en-GB">
                <a:cs typeface="Arial" panose="020B0604020202020204" pitchFamily="34" charset="0"/>
              </a:rPr>
              <a:t>For its novely and relationship with our research interests.</a:t>
            </a:r>
          </a:p>
          <a:p>
            <a:pPr algn="just"/>
            <a:endParaRPr lang="en-GB">
              <a:cs typeface="Arial" panose="020B0604020202020204" pitchFamily="34" charset="0"/>
            </a:endParaRPr>
          </a:p>
          <a:p>
            <a:pPr algn="just"/>
            <a:endParaRPr lang="en-GB">
              <a:cs typeface="Arial" panose="020B0604020202020204" pitchFamily="34" charset="0"/>
            </a:endParaRPr>
          </a:p>
          <a:p>
            <a:pPr algn="just"/>
            <a:endParaRPr lang="en-GB">
              <a:cs typeface="Arial" panose="020B0604020202020204" pitchFamily="34" charset="0"/>
            </a:endParaRPr>
          </a:p>
          <a:p>
            <a:pPr algn="just"/>
            <a:endParaRPr lang="en-GB">
              <a:cs typeface="Arial" panose="020B0604020202020204" pitchFamily="34" charset="0"/>
            </a:endParaRPr>
          </a:p>
          <a:p>
            <a:pPr algn="just"/>
            <a:endParaRPr lang="en-GB">
              <a:cs typeface="Arial" panose="020B0604020202020204" pitchFamily="34" charset="0"/>
            </a:endParaRPr>
          </a:p>
          <a:p>
            <a:pPr algn="just"/>
            <a:endParaRPr lang="en-GB" dirty="0">
              <a:cs typeface="Arial" panose="020B0604020202020204" pitchFamily="34" charset="0"/>
            </a:endParaRPr>
          </a:p>
        </p:txBody>
      </p:sp>
      <p:sp>
        <p:nvSpPr>
          <p:cNvPr id="3" name="TextBox 2">
            <a:extLst>
              <a:ext uri="{FF2B5EF4-FFF2-40B4-BE49-F238E27FC236}">
                <a16:creationId xmlns:a16="http://schemas.microsoft.com/office/drawing/2014/main" id="{CF3C7CF4-E49B-45B6-24AD-631BD1339C9F}"/>
              </a:ext>
            </a:extLst>
          </p:cNvPr>
          <p:cNvSpPr txBox="1"/>
          <p:nvPr/>
        </p:nvSpPr>
        <p:spPr>
          <a:xfrm>
            <a:off x="932329" y="177529"/>
            <a:ext cx="8104093" cy="461665"/>
          </a:xfrm>
          <a:prstGeom prst="rect">
            <a:avLst/>
          </a:prstGeom>
          <a:noFill/>
        </p:spPr>
        <p:txBody>
          <a:bodyPr wrap="square" rtlCol="0">
            <a:spAutoFit/>
          </a:bodyPr>
          <a:lstStyle/>
          <a:p>
            <a:r>
              <a:rPr lang="es-MX" sz="2400">
                <a:cs typeface="Arial" panose="020B0604020202020204" pitchFamily="34" charset="0"/>
              </a:rPr>
              <a:t>Aim of the article and relevance for our lab</a:t>
            </a:r>
          </a:p>
        </p:txBody>
      </p:sp>
    </p:spTree>
    <p:extLst>
      <p:ext uri="{BB962C8B-B14F-4D97-AF65-F5344CB8AC3E}">
        <p14:creationId xmlns:p14="http://schemas.microsoft.com/office/powerpoint/2010/main" val="184382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002CFAE2-FB42-9C1C-F2E5-A7AE171F7C4B}"/>
              </a:ext>
            </a:extLst>
          </p:cNvPr>
          <p:cNvSpPr txBox="1"/>
          <p:nvPr/>
        </p:nvSpPr>
        <p:spPr>
          <a:xfrm>
            <a:off x="114228" y="972614"/>
            <a:ext cx="8848165" cy="369332"/>
          </a:xfrm>
          <a:prstGeom prst="rect">
            <a:avLst/>
          </a:prstGeom>
          <a:noFill/>
          <a:ln>
            <a:noFill/>
          </a:ln>
        </p:spPr>
        <p:txBody>
          <a:bodyPr wrap="square" rtlCol="0">
            <a:spAutoFit/>
          </a:bodyPr>
          <a:lstStyle/>
          <a:p>
            <a:pPr algn="just"/>
            <a:r>
              <a:rPr lang="en-GB">
                <a:cs typeface="Arial" panose="020B0604020202020204" pitchFamily="34" charset="0"/>
              </a:rPr>
              <a:t>Read this scientific paper: (click on image to go to open access pdf document):</a:t>
            </a:r>
            <a:endParaRPr lang="en-GB" dirty="0">
              <a:cs typeface="Arial" panose="020B0604020202020204" pitchFamily="34" charset="0"/>
            </a:endParaRPr>
          </a:p>
        </p:txBody>
      </p:sp>
      <p:pic>
        <p:nvPicPr>
          <p:cNvPr id="4" name="Picture 3">
            <a:hlinkClick r:id="rId3"/>
            <a:extLst>
              <a:ext uri="{FF2B5EF4-FFF2-40B4-BE49-F238E27FC236}">
                <a16:creationId xmlns:a16="http://schemas.microsoft.com/office/drawing/2014/main" id="{0E21EC3D-6B66-3E78-3466-1B4FBE1AEE9C}"/>
              </a:ext>
            </a:extLst>
          </p:cNvPr>
          <p:cNvPicPr>
            <a:picLocks noChangeAspect="1"/>
          </p:cNvPicPr>
          <p:nvPr/>
        </p:nvPicPr>
        <p:blipFill>
          <a:blip r:embed="rId4"/>
          <a:stretch>
            <a:fillRect/>
          </a:stretch>
        </p:blipFill>
        <p:spPr>
          <a:xfrm>
            <a:off x="473608" y="1730701"/>
            <a:ext cx="8081160" cy="2611554"/>
          </a:xfrm>
          <a:prstGeom prst="rect">
            <a:avLst/>
          </a:prstGeom>
          <a:ln>
            <a:solidFill>
              <a:schemeClr val="accent1"/>
            </a:solidFill>
          </a:ln>
        </p:spPr>
      </p:pic>
      <p:sp>
        <p:nvSpPr>
          <p:cNvPr id="6" name="TextBox 5">
            <a:extLst>
              <a:ext uri="{FF2B5EF4-FFF2-40B4-BE49-F238E27FC236}">
                <a16:creationId xmlns:a16="http://schemas.microsoft.com/office/drawing/2014/main" id="{86492A41-0792-0354-CDED-4E7602FC2CD2}"/>
              </a:ext>
            </a:extLst>
          </p:cNvPr>
          <p:cNvSpPr txBox="1"/>
          <p:nvPr/>
        </p:nvSpPr>
        <p:spPr>
          <a:xfrm>
            <a:off x="63494" y="6208976"/>
            <a:ext cx="5293262" cy="261610"/>
          </a:xfrm>
          <a:prstGeom prst="rect">
            <a:avLst/>
          </a:prstGeom>
          <a:noFill/>
        </p:spPr>
        <p:txBody>
          <a:bodyPr wrap="square">
            <a:spAutoFit/>
          </a:bodyPr>
          <a:lstStyle/>
          <a:p>
            <a:r>
              <a:rPr lang="en-GB" sz="1050">
                <a:cs typeface="Arial" panose="020B0604020202020204" pitchFamily="34" charset="0"/>
                <a:hlinkClick r:id="rId3"/>
              </a:rPr>
              <a:t>https://www.ncbi.nlm.nih.gov/pmc/articles/PMC7392212/pdf/pcbi.1008032.pdf</a:t>
            </a:r>
            <a:r>
              <a:rPr lang="en-GB" sz="1050">
                <a:cs typeface="Arial" panose="020B0604020202020204" pitchFamily="34" charset="0"/>
              </a:rPr>
              <a:t> </a:t>
            </a:r>
          </a:p>
        </p:txBody>
      </p:sp>
      <p:sp>
        <p:nvSpPr>
          <p:cNvPr id="3" name="TextBox 2">
            <a:extLst>
              <a:ext uri="{FF2B5EF4-FFF2-40B4-BE49-F238E27FC236}">
                <a16:creationId xmlns:a16="http://schemas.microsoft.com/office/drawing/2014/main" id="{55F381E2-1D28-CC6B-713E-2CE3AA8F5B32}"/>
              </a:ext>
            </a:extLst>
          </p:cNvPr>
          <p:cNvSpPr txBox="1"/>
          <p:nvPr/>
        </p:nvSpPr>
        <p:spPr>
          <a:xfrm>
            <a:off x="932329" y="177529"/>
            <a:ext cx="8104093" cy="461665"/>
          </a:xfrm>
          <a:prstGeom prst="rect">
            <a:avLst/>
          </a:prstGeom>
          <a:noFill/>
        </p:spPr>
        <p:txBody>
          <a:bodyPr wrap="square" rtlCol="0">
            <a:spAutoFit/>
          </a:bodyPr>
          <a:lstStyle/>
          <a:p>
            <a:r>
              <a:rPr lang="es-MX" sz="2400">
                <a:cs typeface="Arial" panose="020B0604020202020204" pitchFamily="34" charset="0"/>
              </a:rPr>
              <a:t>How to read a scientific paper</a:t>
            </a:r>
          </a:p>
        </p:txBody>
      </p:sp>
    </p:spTree>
    <p:extLst>
      <p:ext uri="{BB962C8B-B14F-4D97-AF65-F5344CB8AC3E}">
        <p14:creationId xmlns:p14="http://schemas.microsoft.com/office/powerpoint/2010/main" val="93791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002CFAE2-FB42-9C1C-F2E5-A7AE171F7C4B}"/>
              </a:ext>
            </a:extLst>
          </p:cNvPr>
          <p:cNvSpPr txBox="1"/>
          <p:nvPr/>
        </p:nvSpPr>
        <p:spPr>
          <a:xfrm>
            <a:off x="114228" y="972614"/>
            <a:ext cx="8848165" cy="5078313"/>
          </a:xfrm>
          <a:prstGeom prst="rect">
            <a:avLst/>
          </a:prstGeom>
          <a:noFill/>
          <a:ln>
            <a:noFill/>
          </a:ln>
        </p:spPr>
        <p:txBody>
          <a:bodyPr wrap="square" rtlCol="0">
            <a:spAutoFit/>
          </a:bodyPr>
          <a:lstStyle/>
          <a:p>
            <a:pPr algn="just"/>
            <a:r>
              <a:rPr lang="en-GB">
                <a:cs typeface="Arial" panose="020B0604020202020204" pitchFamily="34" charset="0"/>
              </a:rPr>
              <a:t>Each presenter is responsible for independently selecting an article from PubMed.</a:t>
            </a:r>
          </a:p>
          <a:p>
            <a:pPr algn="just"/>
            <a:endParaRPr lang="en-GB">
              <a:cs typeface="Arial" panose="020B0604020202020204" pitchFamily="34" charset="0"/>
            </a:endParaRPr>
          </a:p>
          <a:p>
            <a:pPr algn="just"/>
            <a:r>
              <a:rPr lang="en-GB"/>
              <a:t>Article selection must be approved by a principal or associate researcher before distribution and presentation.</a:t>
            </a:r>
          </a:p>
          <a:p>
            <a:pPr algn="just"/>
            <a:endParaRPr lang="en-GB">
              <a:cs typeface="Arial" panose="020B0604020202020204" pitchFamily="34" charset="0"/>
            </a:endParaRPr>
          </a:p>
          <a:p>
            <a:pPr algn="just"/>
            <a:r>
              <a:rPr lang="en-GB">
                <a:cs typeface="Arial" panose="020B0604020202020204" pitchFamily="34" charset="0"/>
              </a:rPr>
              <a:t>Article should be related to the presenter’s area of study, thesis topic, or the broader research interests of our lab.</a:t>
            </a:r>
          </a:p>
          <a:p>
            <a:pPr algn="just"/>
            <a:endParaRPr lang="en-GB">
              <a:cs typeface="Arial" panose="020B0604020202020204" pitchFamily="34" charset="0"/>
            </a:endParaRPr>
          </a:p>
          <a:p>
            <a:pPr algn="just"/>
            <a:r>
              <a:rPr lang="en-GB">
                <a:cs typeface="Arial" panose="020B0604020202020204" pitchFamily="34" charset="0"/>
              </a:rPr>
              <a:t>Articles should have been published within the last 3 years to ensure the information is current and preference should be given to journals with IF ≥ 2 and Q1 or Q2.</a:t>
            </a:r>
          </a:p>
          <a:p>
            <a:pPr algn="just"/>
            <a:endParaRPr lang="en-GB">
              <a:cs typeface="Arial" panose="020B0604020202020204" pitchFamily="34" charset="0"/>
            </a:endParaRPr>
          </a:p>
          <a:p>
            <a:pPr algn="just"/>
            <a:r>
              <a:rPr lang="en-GB"/>
              <a:t>The article should offer learning opportunities for all participants—either through new concepts, experimental approaches, or interpretation of complex data.</a:t>
            </a:r>
            <a:endParaRPr lang="en-GB">
              <a:cs typeface="Arial" panose="020B0604020202020204" pitchFamily="34" charset="0"/>
            </a:endParaRPr>
          </a:p>
          <a:p>
            <a:pPr algn="just"/>
            <a:endParaRPr lang="en-GB">
              <a:cs typeface="Arial" panose="020B0604020202020204" pitchFamily="34" charset="0"/>
            </a:endParaRPr>
          </a:p>
          <a:p>
            <a:pPr algn="just"/>
            <a:r>
              <a:rPr lang="en-GB"/>
              <a:t>Articles must be written and presente in English to facilitate discussion and alignment with LGVH’s commitment to bilingual scientific communication.</a:t>
            </a:r>
          </a:p>
          <a:p>
            <a:pPr algn="just"/>
            <a:endParaRPr lang="en-GB">
              <a:cs typeface="Arial" panose="020B0604020202020204" pitchFamily="34" charset="0"/>
            </a:endParaRPr>
          </a:p>
          <a:p>
            <a:pPr algn="just"/>
            <a:r>
              <a:rPr lang="en-GB">
                <a:cs typeface="Arial" panose="020B0604020202020204" pitchFamily="34" charset="0"/>
              </a:rPr>
              <a:t>All images, tables, figures included in article should be clearly explained.</a:t>
            </a:r>
            <a:endParaRPr lang="en-GB" dirty="0">
              <a:cs typeface="Arial" panose="020B0604020202020204" pitchFamily="34" charset="0"/>
            </a:endParaRPr>
          </a:p>
        </p:txBody>
      </p:sp>
      <p:sp>
        <p:nvSpPr>
          <p:cNvPr id="3" name="TextBox 2">
            <a:extLst>
              <a:ext uri="{FF2B5EF4-FFF2-40B4-BE49-F238E27FC236}">
                <a16:creationId xmlns:a16="http://schemas.microsoft.com/office/drawing/2014/main" id="{473F9914-AAEC-B4E4-BE50-A0FB03412FFF}"/>
              </a:ext>
            </a:extLst>
          </p:cNvPr>
          <p:cNvSpPr txBox="1"/>
          <p:nvPr/>
        </p:nvSpPr>
        <p:spPr>
          <a:xfrm>
            <a:off x="932329" y="177529"/>
            <a:ext cx="8104093" cy="461665"/>
          </a:xfrm>
          <a:prstGeom prst="rect">
            <a:avLst/>
          </a:prstGeom>
          <a:noFill/>
        </p:spPr>
        <p:txBody>
          <a:bodyPr wrap="square" rtlCol="0">
            <a:spAutoFit/>
          </a:bodyPr>
          <a:lstStyle/>
          <a:p>
            <a:r>
              <a:rPr lang="es-MX" sz="2400">
                <a:cs typeface="Arial" panose="020B0604020202020204" pitchFamily="34" charset="0"/>
              </a:rPr>
              <a:t>Scientific article selection criteria</a:t>
            </a:r>
          </a:p>
        </p:txBody>
      </p:sp>
    </p:spTree>
    <p:extLst>
      <p:ext uri="{BB962C8B-B14F-4D97-AF65-F5344CB8AC3E}">
        <p14:creationId xmlns:p14="http://schemas.microsoft.com/office/powerpoint/2010/main" val="378059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80EA-5DB2-EF07-8C3F-48956D85794E}"/>
            </a:ext>
          </a:extLst>
        </p:cNvPr>
        <p:cNvGrpSpPr/>
        <p:nvPr/>
      </p:nvGrpSpPr>
      <p:grpSpPr>
        <a:xfrm>
          <a:off x="0" y="0"/>
          <a:ext cx="0" cy="0"/>
          <a:chOff x="0" y="0"/>
          <a:chExt cx="0" cy="0"/>
        </a:xfrm>
      </p:grpSpPr>
      <p:sp>
        <p:nvSpPr>
          <p:cNvPr id="2" name="TextBox 13">
            <a:extLst>
              <a:ext uri="{FF2B5EF4-FFF2-40B4-BE49-F238E27FC236}">
                <a16:creationId xmlns:a16="http://schemas.microsoft.com/office/drawing/2014/main" id="{1699C3B2-904A-F69E-30E0-6FE4F96FF902}"/>
              </a:ext>
            </a:extLst>
          </p:cNvPr>
          <p:cNvSpPr txBox="1"/>
          <p:nvPr/>
        </p:nvSpPr>
        <p:spPr>
          <a:xfrm>
            <a:off x="114228" y="972614"/>
            <a:ext cx="8848165" cy="3139321"/>
          </a:xfrm>
          <a:prstGeom prst="rect">
            <a:avLst/>
          </a:prstGeom>
          <a:noFill/>
          <a:ln>
            <a:noFill/>
          </a:ln>
        </p:spPr>
        <p:txBody>
          <a:bodyPr wrap="square" rtlCol="0">
            <a:spAutoFit/>
          </a:bodyPr>
          <a:lstStyle/>
          <a:p>
            <a:pPr algn="just"/>
            <a:r>
              <a:rPr lang="en-GB">
                <a:cs typeface="Arial" panose="020B0604020202020204" pitchFamily="34" charset="0"/>
              </a:rPr>
              <a:t>Presenters shall submit article of interest to principal or associate researchers at minimum ONE WEEK before the scheduled presentation date.</a:t>
            </a:r>
          </a:p>
          <a:p>
            <a:pPr algn="just"/>
            <a:endParaRPr lang="en-GB">
              <a:cs typeface="Arial" panose="020B0604020202020204" pitchFamily="34" charset="0"/>
            </a:endParaRPr>
          </a:p>
          <a:p>
            <a:pPr algn="just"/>
            <a:r>
              <a:rPr lang="en-GB">
                <a:cs typeface="Arial" panose="020B0604020202020204" pitchFamily="34" charset="0"/>
              </a:rPr>
              <a:t>Presenters shall distribute article of interest to rest of the staff via WhatsApp LGVH Admin group.</a:t>
            </a:r>
          </a:p>
          <a:p>
            <a:pPr algn="just"/>
            <a:endParaRPr lang="en-GB">
              <a:cs typeface="Arial" panose="020B0604020202020204" pitchFamily="34" charset="0"/>
            </a:endParaRPr>
          </a:p>
          <a:p>
            <a:pPr algn="just"/>
            <a:r>
              <a:rPr lang="en-GB">
                <a:cs typeface="Arial" panose="020B0604020202020204" pitchFamily="34" charset="0"/>
              </a:rPr>
              <a:t>Presentations will be suspended without notice if presenter fails to attend these two previous indications.</a:t>
            </a:r>
          </a:p>
          <a:p>
            <a:pPr algn="just"/>
            <a:endParaRPr lang="en-GB">
              <a:cs typeface="Arial" panose="020B0604020202020204" pitchFamily="34" charset="0"/>
            </a:endParaRPr>
          </a:p>
          <a:p>
            <a:pPr algn="just"/>
            <a:r>
              <a:rPr lang="en-GB">
                <a:cs typeface="Arial" panose="020B0604020202020204" pitchFamily="34" charset="0"/>
              </a:rPr>
              <a:t>Presentations having spelling or grammar mistakes will be returned for corrections and will not be included in either our website or Facebook / YouTube channels.</a:t>
            </a:r>
            <a:endParaRPr lang="en-GB" dirty="0">
              <a:cs typeface="Arial" panose="020B0604020202020204" pitchFamily="34" charset="0"/>
            </a:endParaRPr>
          </a:p>
        </p:txBody>
      </p:sp>
      <p:sp>
        <p:nvSpPr>
          <p:cNvPr id="3" name="TextBox 2">
            <a:extLst>
              <a:ext uri="{FF2B5EF4-FFF2-40B4-BE49-F238E27FC236}">
                <a16:creationId xmlns:a16="http://schemas.microsoft.com/office/drawing/2014/main" id="{DC7BA973-936D-1633-D6AA-B7CEECF0376A}"/>
              </a:ext>
            </a:extLst>
          </p:cNvPr>
          <p:cNvSpPr txBox="1"/>
          <p:nvPr/>
        </p:nvSpPr>
        <p:spPr>
          <a:xfrm>
            <a:off x="932329" y="177529"/>
            <a:ext cx="8104093" cy="461665"/>
          </a:xfrm>
          <a:prstGeom prst="rect">
            <a:avLst/>
          </a:prstGeom>
          <a:noFill/>
        </p:spPr>
        <p:txBody>
          <a:bodyPr wrap="square" rtlCol="0">
            <a:spAutoFit/>
          </a:bodyPr>
          <a:lstStyle/>
          <a:p>
            <a:r>
              <a:rPr lang="es-MX" sz="2400">
                <a:cs typeface="Arial" panose="020B0604020202020204" pitchFamily="34" charset="0"/>
              </a:rPr>
              <a:t>Journal Club Rules</a:t>
            </a:r>
          </a:p>
        </p:txBody>
      </p:sp>
    </p:spTree>
    <p:extLst>
      <p:ext uri="{BB962C8B-B14F-4D97-AF65-F5344CB8AC3E}">
        <p14:creationId xmlns:p14="http://schemas.microsoft.com/office/powerpoint/2010/main" val="226483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26341</TotalTime>
  <Words>1143</Words>
  <Application>Microsoft Office PowerPoint</Application>
  <PresentationFormat>On-screen Show (4:3)</PresentationFormat>
  <Paragraphs>153</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CHRISTIAN ALBERTO GARCIA SEPULVEDA</cp:lastModifiedBy>
  <cp:revision>735</cp:revision>
  <cp:lastPrinted>2016-02-02T17:19:08Z</cp:lastPrinted>
  <dcterms:created xsi:type="dcterms:W3CDTF">2016-01-30T02:16:01Z</dcterms:created>
  <dcterms:modified xsi:type="dcterms:W3CDTF">2025-04-11T19:15:21Z</dcterms:modified>
</cp:coreProperties>
</file>